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9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6" r:id="rId2"/>
    <p:sldId id="261" r:id="rId3"/>
    <p:sldId id="271" r:id="rId4"/>
    <p:sldId id="259" r:id="rId5"/>
    <p:sldId id="285" r:id="rId6"/>
    <p:sldId id="264" r:id="rId7"/>
    <p:sldId id="284" r:id="rId8"/>
    <p:sldId id="260" r:id="rId9"/>
    <p:sldId id="277" r:id="rId10"/>
    <p:sldId id="299" r:id="rId11"/>
    <p:sldId id="291" r:id="rId12"/>
    <p:sldId id="289" r:id="rId13"/>
    <p:sldId id="295" r:id="rId14"/>
    <p:sldId id="266" r:id="rId15"/>
    <p:sldId id="288" r:id="rId16"/>
    <p:sldId id="281" r:id="rId17"/>
    <p:sldId id="278" r:id="rId18"/>
    <p:sldId id="286" r:id="rId19"/>
    <p:sldId id="310" r:id="rId20"/>
    <p:sldId id="287" r:id="rId21"/>
    <p:sldId id="304" r:id="rId22"/>
    <p:sldId id="314" r:id="rId23"/>
    <p:sldId id="272" r:id="rId24"/>
    <p:sldId id="267" r:id="rId25"/>
    <p:sldId id="296" r:id="rId26"/>
    <p:sldId id="276" r:id="rId27"/>
    <p:sldId id="280" r:id="rId28"/>
    <p:sldId id="297" r:id="rId29"/>
    <p:sldId id="307" r:id="rId30"/>
    <p:sldId id="279" r:id="rId31"/>
    <p:sldId id="313" r:id="rId32"/>
    <p:sldId id="283" r:id="rId33"/>
    <p:sldId id="30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0D51"/>
    <a:srgbClr val="B86886"/>
    <a:srgbClr val="CC4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97" autoAdjust="0"/>
    <p:restoredTop sz="95332" autoAdjust="0"/>
  </p:normalViewPr>
  <p:slideViewPr>
    <p:cSldViewPr snapToGrid="0">
      <p:cViewPr>
        <p:scale>
          <a:sx n="100" d="100"/>
          <a:sy n="100" d="100"/>
        </p:scale>
        <p:origin x="642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cannabiscaneva%20version%20finale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Citation_Count_vs_Publication_Year%20maroc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cannabiscaneva%20version%20finale%20new.xlsm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cannabiscaneva%20version%20finale%20new.xlsm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publication%20mondiale\institutions\Institutions_-_Monde_cannabis_final_-_16_May_2023_-_Table-view-selected-metrics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maroc\evolution%20par%20grd%20domaine\grd%20domaine%20maroc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par%20domaines\27%20domaines%20maroc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maroc\Publications_by_CiteScore_quartile_-_Cannabis_Maroc_12_May_202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maroc\Publications_by_CiteScore_quartile_-_Cannabis_Maroc_12_May_2023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funding\Nouveau%20dossier\funding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Citation_Count_vs_Publication_Ye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publication%20mondiale\pays%20publian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publication%20mondiale\grand%20domaine\grd%20domaine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par%20domaines\27%20domain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par%20source\Publications_by_CiteScore_quartile_-_Cannabis_mond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par%20source\Publications_by_CiteScore_quartile_-_Cannabis_mond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funding\Overall_research_performanc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F:\Etude%20de%20veille\2023%20&#233;tudes\cANNABIS\Maroc%20canneva.xlsm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000" dirty="0"/>
              <a:t>Evolution temporelle de la production scientifique sur la thématique du cannabis </a:t>
            </a:r>
            <a:r>
              <a:rPr lang="fr-FR" sz="2000" dirty="0" err="1"/>
              <a:t>Scopus</a:t>
            </a:r>
            <a:r>
              <a:rPr lang="fr-FR" sz="2000" dirty="0"/>
              <a:t> 2023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Traitement!$L$2</c:f>
              <c:strCache>
                <c:ptCount val="1"/>
                <c:pt idx="0">
                  <c:v>Evolution temporelle de la production scientifique sur la thématique du cannabis Scopus 2023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  <a:headEnd type="none" w="lg" len="lg"/>
              <a:tailEnd type="none" w="lg" len="sm"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  <a:headEnd type="stealth" w="lg" len="lg"/>
                <a:tailEnd type="none" w="lg" len="sm"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1E-4AB0-A45A-AEC06E657EBD}"/>
              </c:ext>
            </c:extLst>
          </c:dPt>
          <c:cat>
            <c:numRef>
              <c:f>Traitement!$L$4:$L$125</c:f>
              <c:numCache>
                <c:formatCode>General</c:formatCode>
                <c:ptCount val="122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  <c:pt idx="6">
                  <c:v>2017</c:v>
                </c:pt>
                <c:pt idx="7">
                  <c:v>2016</c:v>
                </c:pt>
                <c:pt idx="8">
                  <c:v>2015</c:v>
                </c:pt>
                <c:pt idx="9">
                  <c:v>2014</c:v>
                </c:pt>
                <c:pt idx="10">
                  <c:v>2013</c:v>
                </c:pt>
                <c:pt idx="11">
                  <c:v>2012</c:v>
                </c:pt>
                <c:pt idx="12">
                  <c:v>2011</c:v>
                </c:pt>
                <c:pt idx="13">
                  <c:v>2010</c:v>
                </c:pt>
                <c:pt idx="14">
                  <c:v>2009</c:v>
                </c:pt>
                <c:pt idx="15">
                  <c:v>2008</c:v>
                </c:pt>
                <c:pt idx="16">
                  <c:v>2007</c:v>
                </c:pt>
                <c:pt idx="17">
                  <c:v>2006</c:v>
                </c:pt>
                <c:pt idx="18">
                  <c:v>2005</c:v>
                </c:pt>
                <c:pt idx="19">
                  <c:v>2004</c:v>
                </c:pt>
                <c:pt idx="20">
                  <c:v>2003</c:v>
                </c:pt>
                <c:pt idx="21">
                  <c:v>2002</c:v>
                </c:pt>
                <c:pt idx="22">
                  <c:v>2001</c:v>
                </c:pt>
                <c:pt idx="23">
                  <c:v>2000</c:v>
                </c:pt>
                <c:pt idx="24">
                  <c:v>1999</c:v>
                </c:pt>
                <c:pt idx="25">
                  <c:v>1998</c:v>
                </c:pt>
                <c:pt idx="26">
                  <c:v>1997</c:v>
                </c:pt>
                <c:pt idx="27">
                  <c:v>1996</c:v>
                </c:pt>
                <c:pt idx="28">
                  <c:v>1995</c:v>
                </c:pt>
                <c:pt idx="29">
                  <c:v>1994</c:v>
                </c:pt>
                <c:pt idx="30">
                  <c:v>1993</c:v>
                </c:pt>
                <c:pt idx="31">
                  <c:v>1992</c:v>
                </c:pt>
                <c:pt idx="32">
                  <c:v>1991</c:v>
                </c:pt>
                <c:pt idx="33">
                  <c:v>1990</c:v>
                </c:pt>
                <c:pt idx="34">
                  <c:v>1989</c:v>
                </c:pt>
                <c:pt idx="35">
                  <c:v>1988</c:v>
                </c:pt>
                <c:pt idx="36">
                  <c:v>1987</c:v>
                </c:pt>
                <c:pt idx="37">
                  <c:v>1986</c:v>
                </c:pt>
                <c:pt idx="38">
                  <c:v>1985</c:v>
                </c:pt>
                <c:pt idx="39">
                  <c:v>1984</c:v>
                </c:pt>
                <c:pt idx="40">
                  <c:v>1983</c:v>
                </c:pt>
                <c:pt idx="41">
                  <c:v>1982</c:v>
                </c:pt>
                <c:pt idx="42">
                  <c:v>1981</c:v>
                </c:pt>
                <c:pt idx="43">
                  <c:v>1980</c:v>
                </c:pt>
                <c:pt idx="44">
                  <c:v>1979</c:v>
                </c:pt>
                <c:pt idx="45">
                  <c:v>1978</c:v>
                </c:pt>
                <c:pt idx="46">
                  <c:v>1977</c:v>
                </c:pt>
                <c:pt idx="47">
                  <c:v>1976</c:v>
                </c:pt>
                <c:pt idx="48">
                  <c:v>1975</c:v>
                </c:pt>
                <c:pt idx="49">
                  <c:v>1974</c:v>
                </c:pt>
                <c:pt idx="50">
                  <c:v>1973</c:v>
                </c:pt>
                <c:pt idx="51">
                  <c:v>1972</c:v>
                </c:pt>
                <c:pt idx="52">
                  <c:v>1971</c:v>
                </c:pt>
                <c:pt idx="53">
                  <c:v>1970</c:v>
                </c:pt>
                <c:pt idx="54">
                  <c:v>1969</c:v>
                </c:pt>
                <c:pt idx="55">
                  <c:v>1968</c:v>
                </c:pt>
                <c:pt idx="56">
                  <c:v>1967</c:v>
                </c:pt>
                <c:pt idx="57">
                  <c:v>1966</c:v>
                </c:pt>
                <c:pt idx="58">
                  <c:v>1965</c:v>
                </c:pt>
                <c:pt idx="59">
                  <c:v>1964</c:v>
                </c:pt>
                <c:pt idx="60">
                  <c:v>1963</c:v>
                </c:pt>
                <c:pt idx="61">
                  <c:v>1962</c:v>
                </c:pt>
                <c:pt idx="62">
                  <c:v>1961</c:v>
                </c:pt>
                <c:pt idx="63">
                  <c:v>1960</c:v>
                </c:pt>
                <c:pt idx="64">
                  <c:v>1959</c:v>
                </c:pt>
                <c:pt idx="65">
                  <c:v>1958</c:v>
                </c:pt>
                <c:pt idx="66">
                  <c:v>1957</c:v>
                </c:pt>
                <c:pt idx="67">
                  <c:v>1956</c:v>
                </c:pt>
                <c:pt idx="68">
                  <c:v>1955</c:v>
                </c:pt>
                <c:pt idx="69">
                  <c:v>1954</c:v>
                </c:pt>
                <c:pt idx="70">
                  <c:v>1953</c:v>
                </c:pt>
                <c:pt idx="71">
                  <c:v>1952</c:v>
                </c:pt>
                <c:pt idx="72">
                  <c:v>1951</c:v>
                </c:pt>
                <c:pt idx="73">
                  <c:v>1950</c:v>
                </c:pt>
                <c:pt idx="74">
                  <c:v>1949</c:v>
                </c:pt>
                <c:pt idx="75">
                  <c:v>1948</c:v>
                </c:pt>
                <c:pt idx="76">
                  <c:v>1947</c:v>
                </c:pt>
                <c:pt idx="77">
                  <c:v>1946</c:v>
                </c:pt>
                <c:pt idx="78">
                  <c:v>1945</c:v>
                </c:pt>
                <c:pt idx="79">
                  <c:v>1944</c:v>
                </c:pt>
                <c:pt idx="80">
                  <c:v>1943</c:v>
                </c:pt>
                <c:pt idx="81">
                  <c:v>1942</c:v>
                </c:pt>
                <c:pt idx="82">
                  <c:v>1941</c:v>
                </c:pt>
                <c:pt idx="83">
                  <c:v>1940</c:v>
                </c:pt>
                <c:pt idx="84">
                  <c:v>1939</c:v>
                </c:pt>
                <c:pt idx="85">
                  <c:v>1938</c:v>
                </c:pt>
                <c:pt idx="86">
                  <c:v>1937</c:v>
                </c:pt>
                <c:pt idx="87">
                  <c:v>1936</c:v>
                </c:pt>
                <c:pt idx="88">
                  <c:v>1935</c:v>
                </c:pt>
                <c:pt idx="89">
                  <c:v>1934</c:v>
                </c:pt>
                <c:pt idx="90">
                  <c:v>1933</c:v>
                </c:pt>
                <c:pt idx="91">
                  <c:v>1932</c:v>
                </c:pt>
                <c:pt idx="92">
                  <c:v>1931</c:v>
                </c:pt>
                <c:pt idx="93">
                  <c:v>1930</c:v>
                </c:pt>
                <c:pt idx="94">
                  <c:v>1929</c:v>
                </c:pt>
                <c:pt idx="95">
                  <c:v>1928</c:v>
                </c:pt>
                <c:pt idx="96">
                  <c:v>1927</c:v>
                </c:pt>
                <c:pt idx="97">
                  <c:v>1924</c:v>
                </c:pt>
                <c:pt idx="98">
                  <c:v>1923</c:v>
                </c:pt>
                <c:pt idx="99">
                  <c:v>1922</c:v>
                </c:pt>
                <c:pt idx="100">
                  <c:v>1916</c:v>
                </c:pt>
                <c:pt idx="101">
                  <c:v>1912</c:v>
                </c:pt>
                <c:pt idx="102">
                  <c:v>1906</c:v>
                </c:pt>
                <c:pt idx="103">
                  <c:v>1902</c:v>
                </c:pt>
                <c:pt idx="104">
                  <c:v>1899</c:v>
                </c:pt>
                <c:pt idx="105">
                  <c:v>1898</c:v>
                </c:pt>
                <c:pt idx="106">
                  <c:v>1897</c:v>
                </c:pt>
                <c:pt idx="107">
                  <c:v>1896</c:v>
                </c:pt>
                <c:pt idx="108">
                  <c:v>1895</c:v>
                </c:pt>
                <c:pt idx="109">
                  <c:v>1894</c:v>
                </c:pt>
                <c:pt idx="110">
                  <c:v>1893</c:v>
                </c:pt>
                <c:pt idx="111">
                  <c:v>1891</c:v>
                </c:pt>
                <c:pt idx="112">
                  <c:v>1890</c:v>
                </c:pt>
                <c:pt idx="113">
                  <c:v>1883</c:v>
                </c:pt>
                <c:pt idx="114">
                  <c:v>1878</c:v>
                </c:pt>
                <c:pt idx="115">
                  <c:v>1875</c:v>
                </c:pt>
                <c:pt idx="116">
                  <c:v>1857</c:v>
                </c:pt>
                <c:pt idx="117">
                  <c:v>1856</c:v>
                </c:pt>
                <c:pt idx="118">
                  <c:v>1848</c:v>
                </c:pt>
                <c:pt idx="119">
                  <c:v>1847</c:v>
                </c:pt>
                <c:pt idx="120">
                  <c:v>1845</c:v>
                </c:pt>
                <c:pt idx="121">
                  <c:v>1844</c:v>
                </c:pt>
              </c:numCache>
            </c:numRef>
          </c:cat>
          <c:val>
            <c:numRef>
              <c:f>Traitement!$M$4:$M$125</c:f>
              <c:numCache>
                <c:formatCode>General</c:formatCode>
                <c:ptCount val="122"/>
                <c:pt idx="0">
                  <c:v>2748</c:v>
                </c:pt>
                <c:pt idx="1">
                  <c:v>8090</c:v>
                </c:pt>
                <c:pt idx="2">
                  <c:v>7778</c:v>
                </c:pt>
                <c:pt idx="3">
                  <c:v>6810</c:v>
                </c:pt>
                <c:pt idx="4">
                  <c:v>5839</c:v>
                </c:pt>
                <c:pt idx="5">
                  <c:v>5209</c:v>
                </c:pt>
                <c:pt idx="6">
                  <c:v>4901</c:v>
                </c:pt>
                <c:pt idx="7">
                  <c:v>4673</c:v>
                </c:pt>
                <c:pt idx="8">
                  <c:v>4168</c:v>
                </c:pt>
                <c:pt idx="9">
                  <c:v>4178</c:v>
                </c:pt>
                <c:pt idx="10">
                  <c:v>3733</c:v>
                </c:pt>
                <c:pt idx="11">
                  <c:v>3540</c:v>
                </c:pt>
                <c:pt idx="12">
                  <c:v>3286</c:v>
                </c:pt>
                <c:pt idx="13">
                  <c:v>3060</c:v>
                </c:pt>
                <c:pt idx="14">
                  <c:v>2847</c:v>
                </c:pt>
                <c:pt idx="15">
                  <c:v>3043</c:v>
                </c:pt>
                <c:pt idx="16">
                  <c:v>2611</c:v>
                </c:pt>
                <c:pt idx="17">
                  <c:v>2491</c:v>
                </c:pt>
                <c:pt idx="18">
                  <c:v>2355</c:v>
                </c:pt>
                <c:pt idx="19">
                  <c:v>1960</c:v>
                </c:pt>
                <c:pt idx="20">
                  <c:v>1765</c:v>
                </c:pt>
                <c:pt idx="21">
                  <c:v>1558</c:v>
                </c:pt>
                <c:pt idx="22">
                  <c:v>1340</c:v>
                </c:pt>
                <c:pt idx="23">
                  <c:v>1177</c:v>
                </c:pt>
                <c:pt idx="24">
                  <c:v>1005</c:v>
                </c:pt>
                <c:pt idx="25">
                  <c:v>988</c:v>
                </c:pt>
                <c:pt idx="26">
                  <c:v>813</c:v>
                </c:pt>
                <c:pt idx="27">
                  <c:v>674</c:v>
                </c:pt>
                <c:pt idx="28">
                  <c:v>669</c:v>
                </c:pt>
                <c:pt idx="29">
                  <c:v>595</c:v>
                </c:pt>
                <c:pt idx="30">
                  <c:v>570</c:v>
                </c:pt>
                <c:pt idx="31">
                  <c:v>533</c:v>
                </c:pt>
                <c:pt idx="32">
                  <c:v>510</c:v>
                </c:pt>
                <c:pt idx="33">
                  <c:v>504</c:v>
                </c:pt>
                <c:pt idx="34">
                  <c:v>376</c:v>
                </c:pt>
                <c:pt idx="35">
                  <c:v>369</c:v>
                </c:pt>
                <c:pt idx="36">
                  <c:v>346</c:v>
                </c:pt>
                <c:pt idx="37">
                  <c:v>395</c:v>
                </c:pt>
                <c:pt idx="38">
                  <c:v>417</c:v>
                </c:pt>
                <c:pt idx="39">
                  <c:v>413</c:v>
                </c:pt>
                <c:pt idx="40">
                  <c:v>388</c:v>
                </c:pt>
                <c:pt idx="41">
                  <c:v>428</c:v>
                </c:pt>
                <c:pt idx="42">
                  <c:v>577</c:v>
                </c:pt>
                <c:pt idx="43">
                  <c:v>588</c:v>
                </c:pt>
                <c:pt idx="44">
                  <c:v>557</c:v>
                </c:pt>
                <c:pt idx="45">
                  <c:v>655</c:v>
                </c:pt>
                <c:pt idx="46">
                  <c:v>573</c:v>
                </c:pt>
                <c:pt idx="47">
                  <c:v>661</c:v>
                </c:pt>
                <c:pt idx="48">
                  <c:v>659</c:v>
                </c:pt>
                <c:pt idx="49">
                  <c:v>777</c:v>
                </c:pt>
                <c:pt idx="50">
                  <c:v>731</c:v>
                </c:pt>
                <c:pt idx="51">
                  <c:v>477</c:v>
                </c:pt>
                <c:pt idx="52">
                  <c:v>407</c:v>
                </c:pt>
                <c:pt idx="53">
                  <c:v>252</c:v>
                </c:pt>
                <c:pt idx="54">
                  <c:v>179</c:v>
                </c:pt>
                <c:pt idx="55">
                  <c:v>143</c:v>
                </c:pt>
                <c:pt idx="56">
                  <c:v>79</c:v>
                </c:pt>
                <c:pt idx="57">
                  <c:v>28</c:v>
                </c:pt>
                <c:pt idx="58">
                  <c:v>24</c:v>
                </c:pt>
                <c:pt idx="59">
                  <c:v>21</c:v>
                </c:pt>
                <c:pt idx="60">
                  <c:v>17</c:v>
                </c:pt>
                <c:pt idx="61">
                  <c:v>10</c:v>
                </c:pt>
                <c:pt idx="62">
                  <c:v>11</c:v>
                </c:pt>
                <c:pt idx="63">
                  <c:v>15</c:v>
                </c:pt>
                <c:pt idx="64">
                  <c:v>11</c:v>
                </c:pt>
                <c:pt idx="65">
                  <c:v>6</c:v>
                </c:pt>
                <c:pt idx="66">
                  <c:v>1</c:v>
                </c:pt>
                <c:pt idx="67">
                  <c:v>4</c:v>
                </c:pt>
                <c:pt idx="68">
                  <c:v>4</c:v>
                </c:pt>
                <c:pt idx="69">
                  <c:v>8</c:v>
                </c:pt>
                <c:pt idx="70">
                  <c:v>12</c:v>
                </c:pt>
                <c:pt idx="71">
                  <c:v>4</c:v>
                </c:pt>
                <c:pt idx="72">
                  <c:v>4</c:v>
                </c:pt>
                <c:pt idx="73">
                  <c:v>5</c:v>
                </c:pt>
                <c:pt idx="74">
                  <c:v>3</c:v>
                </c:pt>
                <c:pt idx="75">
                  <c:v>16</c:v>
                </c:pt>
                <c:pt idx="76">
                  <c:v>8</c:v>
                </c:pt>
                <c:pt idx="77">
                  <c:v>16</c:v>
                </c:pt>
                <c:pt idx="78">
                  <c:v>14</c:v>
                </c:pt>
                <c:pt idx="79">
                  <c:v>3</c:v>
                </c:pt>
                <c:pt idx="80">
                  <c:v>5</c:v>
                </c:pt>
                <c:pt idx="81">
                  <c:v>13</c:v>
                </c:pt>
                <c:pt idx="82">
                  <c:v>14</c:v>
                </c:pt>
                <c:pt idx="83">
                  <c:v>23</c:v>
                </c:pt>
                <c:pt idx="84">
                  <c:v>2</c:v>
                </c:pt>
                <c:pt idx="85">
                  <c:v>4</c:v>
                </c:pt>
                <c:pt idx="86">
                  <c:v>1</c:v>
                </c:pt>
                <c:pt idx="87">
                  <c:v>3</c:v>
                </c:pt>
                <c:pt idx="88">
                  <c:v>4</c:v>
                </c:pt>
                <c:pt idx="89">
                  <c:v>1</c:v>
                </c:pt>
                <c:pt idx="90">
                  <c:v>1</c:v>
                </c:pt>
                <c:pt idx="91">
                  <c:v>2</c:v>
                </c:pt>
                <c:pt idx="92">
                  <c:v>2</c:v>
                </c:pt>
                <c:pt idx="93">
                  <c:v>1</c:v>
                </c:pt>
                <c:pt idx="94">
                  <c:v>3</c:v>
                </c:pt>
                <c:pt idx="95">
                  <c:v>1</c:v>
                </c:pt>
                <c:pt idx="96">
                  <c:v>2</c:v>
                </c:pt>
                <c:pt idx="97">
                  <c:v>1</c:v>
                </c:pt>
                <c:pt idx="98">
                  <c:v>3</c:v>
                </c:pt>
                <c:pt idx="99">
                  <c:v>1</c:v>
                </c:pt>
                <c:pt idx="100">
                  <c:v>3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5</c:v>
                </c:pt>
                <c:pt idx="105">
                  <c:v>2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9</c:v>
                </c:pt>
                <c:pt idx="113">
                  <c:v>2</c:v>
                </c:pt>
                <c:pt idx="114">
                  <c:v>1</c:v>
                </c:pt>
                <c:pt idx="115">
                  <c:v>1</c:v>
                </c:pt>
                <c:pt idx="116">
                  <c:v>3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3</c:v>
                </c:pt>
                <c:pt idx="121">
                  <c:v>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D31E-4AB0-A45A-AEC06E657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718721312"/>
        <c:axId val="1538962512"/>
      </c:lineChart>
      <c:catAx>
        <c:axId val="71872131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8962512"/>
        <c:crosses val="autoZero"/>
        <c:auto val="1"/>
        <c:lblAlgn val="ctr"/>
        <c:lblOffset val="100"/>
        <c:noMultiLvlLbl val="0"/>
      </c:catAx>
      <c:valAx>
        <c:axId val="1538962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18721312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Publications &amp; citations Cannabis (Maroc)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Data!$C$5</c:f>
              <c:strCache>
                <c:ptCount val="1"/>
                <c:pt idx="0">
                  <c:v>Publications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Data!$D$4:$N$4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Data!$D$5:$N$5</c:f>
              <c:numCache>
                <c:formatCode>General</c:formatCode>
                <c:ptCount val="11"/>
                <c:pt idx="0">
                  <c:v>3</c:v>
                </c:pt>
                <c:pt idx="1">
                  <c:v>10</c:v>
                </c:pt>
                <c:pt idx="2">
                  <c:v>4</c:v>
                </c:pt>
                <c:pt idx="3">
                  <c:v>9</c:v>
                </c:pt>
                <c:pt idx="4">
                  <c:v>13</c:v>
                </c:pt>
                <c:pt idx="5">
                  <c:v>14</c:v>
                </c:pt>
                <c:pt idx="6">
                  <c:v>12</c:v>
                </c:pt>
                <c:pt idx="7">
                  <c:v>13</c:v>
                </c:pt>
                <c:pt idx="8">
                  <c:v>20</c:v>
                </c:pt>
                <c:pt idx="9">
                  <c:v>28</c:v>
                </c:pt>
                <c:pt idx="1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B8-422F-803A-A3FC1008C4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34663599"/>
        <c:axId val="434655695"/>
      </c:barChart>
      <c:lineChart>
        <c:grouping val="standard"/>
        <c:varyColors val="0"/>
        <c:ser>
          <c:idx val="1"/>
          <c:order val="1"/>
          <c:tx>
            <c:strRef>
              <c:f>Data!$C$6</c:f>
              <c:strCache>
                <c:ptCount val="1"/>
                <c:pt idx="0">
                  <c:v>Citations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Data!$D$4:$N$4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Data!$D$6:$N$6</c:f>
              <c:numCache>
                <c:formatCode>General</c:formatCode>
                <c:ptCount val="11"/>
                <c:pt idx="0">
                  <c:v>42</c:v>
                </c:pt>
                <c:pt idx="1">
                  <c:v>296</c:v>
                </c:pt>
                <c:pt idx="2">
                  <c:v>76</c:v>
                </c:pt>
                <c:pt idx="3">
                  <c:v>121</c:v>
                </c:pt>
                <c:pt idx="4">
                  <c:v>104</c:v>
                </c:pt>
                <c:pt idx="5">
                  <c:v>238</c:v>
                </c:pt>
                <c:pt idx="6">
                  <c:v>131</c:v>
                </c:pt>
                <c:pt idx="7">
                  <c:v>205</c:v>
                </c:pt>
                <c:pt idx="8">
                  <c:v>153</c:v>
                </c:pt>
                <c:pt idx="9">
                  <c:v>223</c:v>
                </c:pt>
                <c:pt idx="10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B8-422F-803A-A3FC1008C4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82849599"/>
        <c:axId val="682857503"/>
      </c:lineChart>
      <c:catAx>
        <c:axId val="434663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655695"/>
        <c:crosses val="autoZero"/>
        <c:auto val="1"/>
        <c:lblAlgn val="ctr"/>
        <c:lblOffset val="100"/>
        <c:noMultiLvlLbl val="0"/>
      </c:catAx>
      <c:valAx>
        <c:axId val="434655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663599"/>
        <c:crosses val="autoZero"/>
        <c:crossBetween val="between"/>
      </c:valAx>
      <c:valAx>
        <c:axId val="682857503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2849599"/>
        <c:crosses val="max"/>
        <c:crossBetween val="between"/>
      </c:valAx>
      <c:catAx>
        <c:axId val="68284959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285750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'Pays arabes'!$G$1</c:f>
              <c:strCache>
                <c:ptCount val="1"/>
                <c:pt idx="0">
                  <c:v>Classement des pays arabes sur la thématique du cannabis Scopus 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75-4C52-A604-E055C7FE30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'Pays arabes'!$A$34:$A$103</c:f>
              <c:strCache>
                <c:ptCount val="14"/>
                <c:pt idx="0">
                  <c:v>Egypt</c:v>
                </c:pt>
                <c:pt idx="1">
                  <c:v>Saudi Arabia</c:v>
                </c:pt>
                <c:pt idx="2">
                  <c:v>Morocco</c:v>
                </c:pt>
                <c:pt idx="3">
                  <c:v>Lebanon</c:v>
                </c:pt>
                <c:pt idx="4">
                  <c:v>United Arab Emirates</c:v>
                </c:pt>
                <c:pt idx="5">
                  <c:v>Iraq</c:v>
                </c:pt>
                <c:pt idx="6">
                  <c:v>Jordan</c:v>
                </c:pt>
                <c:pt idx="7">
                  <c:v>Tunisia</c:v>
                </c:pt>
                <c:pt idx="8">
                  <c:v>Qatar</c:v>
                </c:pt>
                <c:pt idx="9">
                  <c:v>Algeria</c:v>
                </c:pt>
                <c:pt idx="10">
                  <c:v>Oman</c:v>
                </c:pt>
                <c:pt idx="11">
                  <c:v>Kuwait</c:v>
                </c:pt>
                <c:pt idx="12">
                  <c:v>Palestine</c:v>
                </c:pt>
                <c:pt idx="13">
                  <c:v>Sudan</c:v>
                </c:pt>
              </c:strCache>
            </c:strRef>
          </c:cat>
          <c:val>
            <c:numRef>
              <c:f>'Pays arabes'!$B$34:$B$103</c:f>
              <c:numCache>
                <c:formatCode>General</c:formatCode>
                <c:ptCount val="14"/>
                <c:pt idx="0">
                  <c:v>385</c:v>
                </c:pt>
                <c:pt idx="1">
                  <c:v>331</c:v>
                </c:pt>
                <c:pt idx="2">
                  <c:v>158</c:v>
                </c:pt>
                <c:pt idx="3">
                  <c:v>96</c:v>
                </c:pt>
                <c:pt idx="4">
                  <c:v>96</c:v>
                </c:pt>
                <c:pt idx="5">
                  <c:v>84</c:v>
                </c:pt>
                <c:pt idx="6">
                  <c:v>61</c:v>
                </c:pt>
                <c:pt idx="7">
                  <c:v>61</c:v>
                </c:pt>
                <c:pt idx="8">
                  <c:v>52</c:v>
                </c:pt>
                <c:pt idx="9">
                  <c:v>48</c:v>
                </c:pt>
                <c:pt idx="10">
                  <c:v>29</c:v>
                </c:pt>
                <c:pt idx="11">
                  <c:v>27</c:v>
                </c:pt>
                <c:pt idx="12">
                  <c:v>15</c:v>
                </c:pt>
                <c:pt idx="1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75-4C52-A604-E055C7FE30A9}"/>
            </c:ext>
          </c:extLst>
        </c:ser>
        <c:ser>
          <c:idx val="1"/>
          <c:order val="1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275-4C52-A604-E055C7FE30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'Pays arabes'!$A$34:$A$103</c:f>
              <c:strCache>
                <c:ptCount val="14"/>
                <c:pt idx="0">
                  <c:v>Egypt</c:v>
                </c:pt>
                <c:pt idx="1">
                  <c:v>Saudi Arabia</c:v>
                </c:pt>
                <c:pt idx="2">
                  <c:v>Morocco</c:v>
                </c:pt>
                <c:pt idx="3">
                  <c:v>Lebanon</c:v>
                </c:pt>
                <c:pt idx="4">
                  <c:v>United Arab Emirates</c:v>
                </c:pt>
                <c:pt idx="5">
                  <c:v>Iraq</c:v>
                </c:pt>
                <c:pt idx="6">
                  <c:v>Jordan</c:v>
                </c:pt>
                <c:pt idx="7">
                  <c:v>Tunisia</c:v>
                </c:pt>
                <c:pt idx="8">
                  <c:v>Qatar</c:v>
                </c:pt>
                <c:pt idx="9">
                  <c:v>Algeria</c:v>
                </c:pt>
                <c:pt idx="10">
                  <c:v>Oman</c:v>
                </c:pt>
                <c:pt idx="11">
                  <c:v>Kuwait</c:v>
                </c:pt>
                <c:pt idx="12">
                  <c:v>Palestine</c:v>
                </c:pt>
                <c:pt idx="13">
                  <c:v>Sudan</c:v>
                </c:pt>
              </c:strCache>
            </c:strRef>
          </c:cat>
          <c:val>
            <c:numRef>
              <c:f>'Pays arabes'!$D$34:$D$103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158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75-4C52-A604-E055C7FE30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overlap val="100"/>
        <c:axId val="1538938576"/>
        <c:axId val="1538948368"/>
      </c:barChart>
      <c:catAx>
        <c:axId val="15389385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8948368"/>
        <c:crosses val="autoZero"/>
        <c:auto val="1"/>
        <c:lblAlgn val="ctr"/>
        <c:lblOffset val="100"/>
        <c:noMultiLvlLbl val="0"/>
      </c:catAx>
      <c:valAx>
        <c:axId val="1538948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893857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'Pays africains'!$E$1</c:f>
              <c:strCache>
                <c:ptCount val="1"/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BEB-4000-AB71-B4E166D0DE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'Pays africains'!$A$2:$A$160</c:f>
              <c:strCache>
                <c:ptCount val="31"/>
                <c:pt idx="0">
                  <c:v>South Africa</c:v>
                </c:pt>
                <c:pt idx="1">
                  <c:v>Egypt</c:v>
                </c:pt>
                <c:pt idx="2">
                  <c:v>Nigeria</c:v>
                </c:pt>
                <c:pt idx="3">
                  <c:v>Morocco</c:v>
                </c:pt>
                <c:pt idx="4">
                  <c:v>Ethiopia</c:v>
                </c:pt>
                <c:pt idx="5">
                  <c:v>Tunisia</c:v>
                </c:pt>
                <c:pt idx="6">
                  <c:v>Ghana</c:v>
                </c:pt>
                <c:pt idx="7">
                  <c:v>Kenya</c:v>
                </c:pt>
                <c:pt idx="8">
                  <c:v>Algeria</c:v>
                </c:pt>
                <c:pt idx="9">
                  <c:v>Uganda</c:v>
                </c:pt>
                <c:pt idx="10">
                  <c:v>Tanzania</c:v>
                </c:pt>
                <c:pt idx="11">
                  <c:v>Zambia</c:v>
                </c:pt>
                <c:pt idx="12">
                  <c:v>Botswana</c:v>
                </c:pt>
                <c:pt idx="13">
                  <c:v>Mauritius</c:v>
                </c:pt>
                <c:pt idx="14">
                  <c:v>Sudan</c:v>
                </c:pt>
                <c:pt idx="15">
                  <c:v>Cameroon</c:v>
                </c:pt>
                <c:pt idx="16">
                  <c:v>Malawi</c:v>
                </c:pt>
                <c:pt idx="17">
                  <c:v>Rwanda</c:v>
                </c:pt>
                <c:pt idx="18">
                  <c:v>Zimbabwe</c:v>
                </c:pt>
                <c:pt idx="19">
                  <c:v>Benin</c:v>
                </c:pt>
                <c:pt idx="20">
                  <c:v>Mali</c:v>
                </c:pt>
                <c:pt idx="21">
                  <c:v>Senegal</c:v>
                </c:pt>
                <c:pt idx="22">
                  <c:v>Togo</c:v>
                </c:pt>
                <c:pt idx="23">
                  <c:v>Burkina Faso</c:v>
                </c:pt>
                <c:pt idx="24">
                  <c:v>Madagascar</c:v>
                </c:pt>
                <c:pt idx="25">
                  <c:v>Mozambique</c:v>
                </c:pt>
                <c:pt idx="26">
                  <c:v>Angola</c:v>
                </c:pt>
                <c:pt idx="27">
                  <c:v>Central African Republic</c:v>
                </c:pt>
                <c:pt idx="28">
                  <c:v>Liberia</c:v>
                </c:pt>
                <c:pt idx="29">
                  <c:v>Namibia</c:v>
                </c:pt>
                <c:pt idx="30">
                  <c:v>Niger</c:v>
                </c:pt>
              </c:strCache>
            </c:strRef>
          </c:cat>
          <c:val>
            <c:numRef>
              <c:f>'Pays africains'!$B$2:$B$160</c:f>
              <c:numCache>
                <c:formatCode>General</c:formatCode>
                <c:ptCount val="31"/>
                <c:pt idx="0">
                  <c:v>571</c:v>
                </c:pt>
                <c:pt idx="1">
                  <c:v>385</c:v>
                </c:pt>
                <c:pt idx="2">
                  <c:v>264</c:v>
                </c:pt>
                <c:pt idx="3">
                  <c:v>158</c:v>
                </c:pt>
                <c:pt idx="4">
                  <c:v>72</c:v>
                </c:pt>
                <c:pt idx="5">
                  <c:v>61</c:v>
                </c:pt>
                <c:pt idx="6">
                  <c:v>58</c:v>
                </c:pt>
                <c:pt idx="7">
                  <c:v>52</c:v>
                </c:pt>
                <c:pt idx="8">
                  <c:v>48</c:v>
                </c:pt>
                <c:pt idx="9">
                  <c:v>32</c:v>
                </c:pt>
                <c:pt idx="10">
                  <c:v>31</c:v>
                </c:pt>
                <c:pt idx="11">
                  <c:v>23</c:v>
                </c:pt>
                <c:pt idx="12">
                  <c:v>21</c:v>
                </c:pt>
                <c:pt idx="13">
                  <c:v>16</c:v>
                </c:pt>
                <c:pt idx="14">
                  <c:v>15</c:v>
                </c:pt>
                <c:pt idx="15">
                  <c:v>14</c:v>
                </c:pt>
                <c:pt idx="16">
                  <c:v>14</c:v>
                </c:pt>
                <c:pt idx="17">
                  <c:v>11</c:v>
                </c:pt>
                <c:pt idx="18">
                  <c:v>11</c:v>
                </c:pt>
                <c:pt idx="19">
                  <c:v>10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4</c:v>
                </c:pt>
                <c:pt idx="24">
                  <c:v>3</c:v>
                </c:pt>
                <c:pt idx="25">
                  <c:v>3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EB-4000-AB71-B4E166D0DE5C}"/>
            </c:ext>
          </c:extLst>
        </c:ser>
        <c:ser>
          <c:idx val="1"/>
          <c:order val="1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'Pays africains'!$A$2:$A$160</c:f>
              <c:strCache>
                <c:ptCount val="31"/>
                <c:pt idx="0">
                  <c:v>South Africa</c:v>
                </c:pt>
                <c:pt idx="1">
                  <c:v>Egypt</c:v>
                </c:pt>
                <c:pt idx="2">
                  <c:v>Nigeria</c:v>
                </c:pt>
                <c:pt idx="3">
                  <c:v>Morocco</c:v>
                </c:pt>
                <c:pt idx="4">
                  <c:v>Ethiopia</c:v>
                </c:pt>
                <c:pt idx="5">
                  <c:v>Tunisia</c:v>
                </c:pt>
                <c:pt idx="6">
                  <c:v>Ghana</c:v>
                </c:pt>
                <c:pt idx="7">
                  <c:v>Kenya</c:v>
                </c:pt>
                <c:pt idx="8">
                  <c:v>Algeria</c:v>
                </c:pt>
                <c:pt idx="9">
                  <c:v>Uganda</c:v>
                </c:pt>
                <c:pt idx="10">
                  <c:v>Tanzania</c:v>
                </c:pt>
                <c:pt idx="11">
                  <c:v>Zambia</c:v>
                </c:pt>
                <c:pt idx="12">
                  <c:v>Botswana</c:v>
                </c:pt>
                <c:pt idx="13">
                  <c:v>Mauritius</c:v>
                </c:pt>
                <c:pt idx="14">
                  <c:v>Sudan</c:v>
                </c:pt>
                <c:pt idx="15">
                  <c:v>Cameroon</c:v>
                </c:pt>
                <c:pt idx="16">
                  <c:v>Malawi</c:v>
                </c:pt>
                <c:pt idx="17">
                  <c:v>Rwanda</c:v>
                </c:pt>
                <c:pt idx="18">
                  <c:v>Zimbabwe</c:v>
                </c:pt>
                <c:pt idx="19">
                  <c:v>Benin</c:v>
                </c:pt>
                <c:pt idx="20">
                  <c:v>Mali</c:v>
                </c:pt>
                <c:pt idx="21">
                  <c:v>Senegal</c:v>
                </c:pt>
                <c:pt idx="22">
                  <c:v>Togo</c:v>
                </c:pt>
                <c:pt idx="23">
                  <c:v>Burkina Faso</c:v>
                </c:pt>
                <c:pt idx="24">
                  <c:v>Madagascar</c:v>
                </c:pt>
                <c:pt idx="25">
                  <c:v>Mozambique</c:v>
                </c:pt>
                <c:pt idx="26">
                  <c:v>Angola</c:v>
                </c:pt>
                <c:pt idx="27">
                  <c:v>Central African Republic</c:v>
                </c:pt>
                <c:pt idx="28">
                  <c:v>Liberia</c:v>
                </c:pt>
                <c:pt idx="29">
                  <c:v>Namibia</c:v>
                </c:pt>
                <c:pt idx="30">
                  <c:v>Niger</c:v>
                </c:pt>
              </c:strCache>
            </c:strRef>
          </c:cat>
          <c:val>
            <c:numRef>
              <c:f>'Pays africains'!$D$2:$D$160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158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EB-4000-AB71-B4E166D0DE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overlap val="100"/>
        <c:axId val="1538963056"/>
        <c:axId val="1538955984"/>
      </c:barChart>
      <c:catAx>
        <c:axId val="153896305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8955984"/>
        <c:crosses val="autoZero"/>
        <c:auto val="1"/>
        <c:lblAlgn val="ctr"/>
        <c:lblOffset val="100"/>
        <c:noMultiLvlLbl val="0"/>
      </c:catAx>
      <c:valAx>
        <c:axId val="1538955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896305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243005020953085"/>
          <c:y val="2.1507081402840567E-2"/>
          <c:w val="0.7291283263731716"/>
          <c:h val="0.89808214411899867"/>
        </c:manualLayout>
      </c:layout>
      <c:barChart>
        <c:barDir val="bar"/>
        <c:grouping val="clustered"/>
        <c:varyColors val="0"/>
        <c:ser>
          <c:idx val="1"/>
          <c:order val="1"/>
          <c:tx>
            <c:strRef>
              <c:f>Sheet0!$N$1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Sheet0!$L$2:$L$24</c:f>
              <c:strCache>
                <c:ptCount val="22"/>
                <c:pt idx="0">
                  <c:v>Jordan</c:v>
                </c:pt>
                <c:pt idx="1">
                  <c:v>Malaysia</c:v>
                </c:pt>
                <c:pt idx="2">
                  <c:v>Netherlands</c:v>
                </c:pt>
                <c:pt idx="3">
                  <c:v>Pakistan</c:v>
                </c:pt>
                <c:pt idx="4">
                  <c:v>Serbia</c:v>
                </c:pt>
                <c:pt idx="5">
                  <c:v>Tunisia</c:v>
                </c:pt>
                <c:pt idx="6">
                  <c:v>Turkey</c:v>
                </c:pt>
                <c:pt idx="7">
                  <c:v>Belgium</c:v>
                </c:pt>
                <c:pt idx="8">
                  <c:v>Germany</c:v>
                </c:pt>
                <c:pt idx="9">
                  <c:v>Algeria</c:v>
                </c:pt>
                <c:pt idx="10">
                  <c:v>Brazil</c:v>
                </c:pt>
                <c:pt idx="11">
                  <c:v>Egypt</c:v>
                </c:pt>
                <c:pt idx="12">
                  <c:v>Portugal</c:v>
                </c:pt>
                <c:pt idx="13">
                  <c:v>Saudi Arabia</c:v>
                </c:pt>
                <c:pt idx="14">
                  <c:v>South Africa</c:v>
                </c:pt>
                <c:pt idx="15">
                  <c:v>India</c:v>
                </c:pt>
                <c:pt idx="16">
                  <c:v>United Kingdom</c:v>
                </c:pt>
                <c:pt idx="17">
                  <c:v>Italy</c:v>
                </c:pt>
                <c:pt idx="18">
                  <c:v>Canada</c:v>
                </c:pt>
                <c:pt idx="19">
                  <c:v>United States</c:v>
                </c:pt>
                <c:pt idx="20">
                  <c:v>Spain</c:v>
                </c:pt>
                <c:pt idx="21">
                  <c:v>France</c:v>
                </c:pt>
              </c:strCache>
            </c:strRef>
          </c:cat>
          <c:val>
            <c:numRef>
              <c:f>Sheet0!$N$2:$N$24</c:f>
              <c:numCache>
                <c:formatCode>General</c:formatCode>
                <c:ptCount val="22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5</c:v>
                </c:pt>
                <c:pt idx="16">
                  <c:v>5</c:v>
                </c:pt>
                <c:pt idx="17">
                  <c:v>6</c:v>
                </c:pt>
                <c:pt idx="18">
                  <c:v>9</c:v>
                </c:pt>
                <c:pt idx="19">
                  <c:v>12</c:v>
                </c:pt>
                <c:pt idx="20">
                  <c:v>18</c:v>
                </c:pt>
                <c:pt idx="2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56-4037-B89E-6E5D1EF831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65862351"/>
        <c:axId val="1665869007"/>
      </c:barChart>
      <c:barChart>
        <c:barDir val="bar"/>
        <c:grouping val="clustered"/>
        <c:varyColors val="0"/>
        <c:ser>
          <c:idx val="0"/>
          <c:order val="0"/>
          <c:tx>
            <c:strRef>
              <c:f>Sheet0!$M$1</c:f>
              <c:strCache>
                <c:ptCount val="1"/>
                <c:pt idx="0">
                  <c:v>2012-2022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bg1">
                  <a:alpha val="57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Sheet0!$L$2:$L$24</c:f>
              <c:strCache>
                <c:ptCount val="22"/>
                <c:pt idx="0">
                  <c:v>Jordan</c:v>
                </c:pt>
                <c:pt idx="1">
                  <c:v>Malaysia</c:v>
                </c:pt>
                <c:pt idx="2">
                  <c:v>Netherlands</c:v>
                </c:pt>
                <c:pt idx="3">
                  <c:v>Pakistan</c:v>
                </c:pt>
                <c:pt idx="4">
                  <c:v>Serbia</c:v>
                </c:pt>
                <c:pt idx="5">
                  <c:v>Tunisia</c:v>
                </c:pt>
                <c:pt idx="6">
                  <c:v>Turkey</c:v>
                </c:pt>
                <c:pt idx="7">
                  <c:v>Belgium</c:v>
                </c:pt>
                <c:pt idx="8">
                  <c:v>Germany</c:v>
                </c:pt>
                <c:pt idx="9">
                  <c:v>Algeria</c:v>
                </c:pt>
                <c:pt idx="10">
                  <c:v>Brazil</c:v>
                </c:pt>
                <c:pt idx="11">
                  <c:v>Egypt</c:v>
                </c:pt>
                <c:pt idx="12">
                  <c:v>Portugal</c:v>
                </c:pt>
                <c:pt idx="13">
                  <c:v>Saudi Arabia</c:v>
                </c:pt>
                <c:pt idx="14">
                  <c:v>South Africa</c:v>
                </c:pt>
                <c:pt idx="15">
                  <c:v>India</c:v>
                </c:pt>
                <c:pt idx="16">
                  <c:v>United Kingdom</c:v>
                </c:pt>
                <c:pt idx="17">
                  <c:v>Italy</c:v>
                </c:pt>
                <c:pt idx="18">
                  <c:v>Canada</c:v>
                </c:pt>
                <c:pt idx="19">
                  <c:v>United States</c:v>
                </c:pt>
                <c:pt idx="20">
                  <c:v>Spain</c:v>
                </c:pt>
                <c:pt idx="21">
                  <c:v>France</c:v>
                </c:pt>
              </c:strCache>
            </c:strRef>
          </c:cat>
          <c:val>
            <c:numRef>
              <c:f>Sheet0!$M$2:$M$24</c:f>
              <c:numCache>
                <c:formatCode>General</c:formatCode>
                <c:ptCount val="22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3</c:v>
                </c:pt>
                <c:pt idx="9">
                  <c:v>2</c:v>
                </c:pt>
                <c:pt idx="10">
                  <c:v>2</c:v>
                </c:pt>
                <c:pt idx="11">
                  <c:v>3</c:v>
                </c:pt>
                <c:pt idx="12">
                  <c:v>3</c:v>
                </c:pt>
                <c:pt idx="13">
                  <c:v>4</c:v>
                </c:pt>
                <c:pt idx="14">
                  <c:v>4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  <c:pt idx="18">
                  <c:v>7</c:v>
                </c:pt>
                <c:pt idx="19">
                  <c:v>7</c:v>
                </c:pt>
                <c:pt idx="20">
                  <c:v>10</c:v>
                </c:pt>
                <c:pt idx="2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56-4037-B89E-6E5D1EF831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57613039"/>
        <c:axId val="1757622191"/>
      </c:barChart>
      <c:catAx>
        <c:axId val="16658623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869007"/>
        <c:crosses val="autoZero"/>
        <c:auto val="1"/>
        <c:lblAlgn val="ctr"/>
        <c:lblOffset val="100"/>
        <c:noMultiLvlLbl val="0"/>
      </c:catAx>
      <c:valAx>
        <c:axId val="1665869007"/>
        <c:scaling>
          <c:orientation val="minMax"/>
          <c:max val="35"/>
        </c:scaling>
        <c:delete val="1"/>
        <c:axPos val="b"/>
        <c:numFmt formatCode="General" sourceLinked="1"/>
        <c:majorTickMark val="none"/>
        <c:minorTickMark val="none"/>
        <c:tickLblPos val="nextTo"/>
        <c:crossAx val="1665862351"/>
        <c:crosses val="autoZero"/>
        <c:crossBetween val="between"/>
      </c:valAx>
      <c:valAx>
        <c:axId val="1757622191"/>
        <c:scaling>
          <c:orientation val="minMax"/>
          <c:max val="35"/>
        </c:scaling>
        <c:delete val="1"/>
        <c:axPos val="t"/>
        <c:numFmt formatCode="General" sourceLinked="1"/>
        <c:majorTickMark val="out"/>
        <c:minorTickMark val="none"/>
        <c:tickLblPos val="nextTo"/>
        <c:crossAx val="1757613039"/>
        <c:crosses val="max"/>
        <c:crossBetween val="between"/>
      </c:valAx>
      <c:catAx>
        <c:axId val="1757613039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5762219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575764776235256"/>
          <c:y val="0.11507945873995445"/>
          <c:w val="0.15597230720285984"/>
          <c:h val="0.116430502056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38543279777251"/>
          <c:y val="0.15453603617066322"/>
          <c:w val="0.61726216961390268"/>
          <c:h val="0.66396065251154157"/>
        </c:manualLayout>
      </c:layout>
      <c:radarChart>
        <c:radarStyle val="marker"/>
        <c:varyColors val="0"/>
        <c:ser>
          <c:idx val="0"/>
          <c:order val="0"/>
          <c:tx>
            <c:strRef>
              <c:f>Feuil1!$A$36</c:f>
              <c:strCache>
                <c:ptCount val="1"/>
                <c:pt idx="0">
                  <c:v>depuis 1986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1104353722727303"/>
                  <c:y val="-5.30864215592736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486-4D0D-B0CC-049550A611D4}"/>
                </c:ext>
              </c:extLst>
            </c:dLbl>
            <c:dLbl>
              <c:idx val="1"/>
              <c:layout>
                <c:manualLayout>
                  <c:x val="9.8705366424242658E-3"/>
                  <c:y val="-8.75925955728013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2486-4D0D-B0CC-049550A611D4}"/>
                </c:ext>
              </c:extLst>
            </c:dLbl>
            <c:dLbl>
              <c:idx val="2"/>
              <c:layout>
                <c:manualLayout>
                  <c:x val="0.1998783670090914"/>
                  <c:y val="0.289320997498041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486-4D0D-B0CC-049550A611D4}"/>
                </c:ext>
              </c:extLst>
            </c:dLbl>
            <c:dLbl>
              <c:idx val="3"/>
              <c:layout>
                <c:manualLayout>
                  <c:x val="-0.15052568379697009"/>
                  <c:y val="7.16666691050193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486-4D0D-B0CC-049550A611D4}"/>
                </c:ext>
              </c:extLst>
            </c:dLbl>
            <c:dLbl>
              <c:idx val="4"/>
              <c:layout>
                <c:manualLayout>
                  <c:x val="-2.4676341606060654E-2"/>
                  <c:y val="-6.10493847931646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486-4D0D-B0CC-049550A611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Feuil1!$B$35:$F$35</c:f>
              <c:strCache>
                <c:ptCount val="5"/>
                <c:pt idx="0">
                  <c:v>Life Science</c:v>
                </c:pt>
                <c:pt idx="1">
                  <c:v>Health Science</c:v>
                </c:pt>
                <c:pt idx="2">
                  <c:v>Multidisciplinary</c:v>
                </c:pt>
                <c:pt idx="3">
                  <c:v>Social Science</c:v>
                </c:pt>
                <c:pt idx="4">
                  <c:v>Physical Science</c:v>
                </c:pt>
              </c:strCache>
            </c:strRef>
          </c:cat>
          <c:val>
            <c:numRef>
              <c:f>Feuil1!$B$36:$F$36</c:f>
              <c:numCache>
                <c:formatCode>General</c:formatCode>
                <c:ptCount val="5"/>
                <c:pt idx="0">
                  <c:v>71</c:v>
                </c:pt>
                <c:pt idx="1">
                  <c:v>85</c:v>
                </c:pt>
                <c:pt idx="2">
                  <c:v>2</c:v>
                </c:pt>
                <c:pt idx="3">
                  <c:v>25</c:v>
                </c:pt>
                <c:pt idx="4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6-4D0D-B0CC-049550A611D4}"/>
            </c:ext>
          </c:extLst>
        </c:ser>
        <c:ser>
          <c:idx val="1"/>
          <c:order val="1"/>
          <c:tx>
            <c:strRef>
              <c:f>Feuil1!$A$37</c:f>
              <c:strCache>
                <c:ptCount val="1"/>
                <c:pt idx="0">
                  <c:v>2012-2022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.11597880554848512"/>
                  <c:y val="-0.130061732820220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486-4D0D-B0CC-049550A611D4}"/>
                </c:ext>
              </c:extLst>
            </c:dLbl>
            <c:dLbl>
              <c:idx val="1"/>
              <c:layout>
                <c:manualLayout>
                  <c:x val="7.8964293139394126E-2"/>
                  <c:y val="7.69753112609467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486-4D0D-B0CC-049550A611D4}"/>
                </c:ext>
              </c:extLst>
            </c:dLbl>
            <c:dLbl>
              <c:idx val="2"/>
              <c:layout>
                <c:manualLayout>
                  <c:x val="0.1998783670090914"/>
                  <c:y val="0.135370374976147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486-4D0D-B0CC-049550A611D4}"/>
                </c:ext>
              </c:extLst>
            </c:dLbl>
            <c:dLbl>
              <c:idx val="3"/>
              <c:layout>
                <c:manualLayout>
                  <c:x val="-0.1381875129939398"/>
                  <c:y val="0.236234575938767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486-4D0D-B0CC-049550A611D4}"/>
                </c:ext>
              </c:extLst>
            </c:dLbl>
            <c:dLbl>
              <c:idx val="4"/>
              <c:layout>
                <c:manualLayout>
                  <c:x val="-8.6367195621212339E-2"/>
                  <c:y val="7.69753112609467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273788867666806E-2"/>
                      <c:h val="7.77981507951154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2486-4D0D-B0CC-049550A611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Feuil1!$B$35:$F$35</c:f>
              <c:strCache>
                <c:ptCount val="5"/>
                <c:pt idx="0">
                  <c:v>Life Science</c:v>
                </c:pt>
                <c:pt idx="1">
                  <c:v>Health Science</c:v>
                </c:pt>
                <c:pt idx="2">
                  <c:v>Multidisciplinary</c:v>
                </c:pt>
                <c:pt idx="3">
                  <c:v>Social Science</c:v>
                </c:pt>
                <c:pt idx="4">
                  <c:v>Physical Science</c:v>
                </c:pt>
              </c:strCache>
            </c:strRef>
          </c:cat>
          <c:val>
            <c:numRef>
              <c:f>Feuil1!$B$37:$F$37</c:f>
              <c:numCache>
                <c:formatCode>General</c:formatCode>
                <c:ptCount val="5"/>
                <c:pt idx="0">
                  <c:v>52</c:v>
                </c:pt>
                <c:pt idx="1">
                  <c:v>64</c:v>
                </c:pt>
                <c:pt idx="2">
                  <c:v>2</c:v>
                </c:pt>
                <c:pt idx="3">
                  <c:v>22</c:v>
                </c:pt>
                <c:pt idx="4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6-4D0D-B0CC-049550A611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8970559"/>
        <c:axId val="78970975"/>
      </c:radarChart>
      <c:catAx>
        <c:axId val="78970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970975"/>
        <c:crosses val="autoZero"/>
        <c:auto val="1"/>
        <c:lblAlgn val="ctr"/>
        <c:lblOffset val="100"/>
        <c:noMultiLvlLbl val="0"/>
      </c:catAx>
      <c:valAx>
        <c:axId val="7897097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8970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889671493773595"/>
          <c:y val="0.93761404959316785"/>
          <c:w val="0.51727110750141359"/>
          <c:h val="5.4422987172941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53964217234822"/>
          <c:y val="0.12282748281897304"/>
          <c:w val="0.62526141123265278"/>
          <c:h val="0.7425325543113802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E90D5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46-4D71-9C05-6867BCBCA438}"/>
              </c:ext>
            </c:extLst>
          </c:dPt>
          <c:dPt>
            <c:idx val="1"/>
            <c:bubble3D val="0"/>
            <c:spPr>
              <a:solidFill>
                <a:srgbClr val="FF7C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46-4D71-9C05-6867BCBCA438}"/>
              </c:ext>
            </c:extLst>
          </c:dPt>
          <c:dPt>
            <c:idx val="2"/>
            <c:bubble3D val="0"/>
            <c:spPr>
              <a:solidFill>
                <a:srgbClr val="33CC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46-4D71-9C05-6867BCBCA438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146-4D71-9C05-6867BCBCA438}"/>
              </c:ext>
            </c:extLst>
          </c:dPt>
          <c:dPt>
            <c:idx val="4"/>
            <c:bubble3D val="0"/>
            <c:spPr>
              <a:solidFill>
                <a:srgbClr val="00FF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146-4D71-9C05-6867BCBCA438}"/>
              </c:ext>
            </c:extLst>
          </c:dPt>
          <c:dPt>
            <c:idx val="5"/>
            <c:bubble3D val="0"/>
            <c:spPr>
              <a:solidFill>
                <a:srgbClr val="00CC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146-4D71-9C05-6867BCBCA438}"/>
              </c:ext>
            </c:extLst>
          </c:dPt>
          <c:dPt>
            <c:idx val="6"/>
            <c:bubble3D val="0"/>
            <c:spPr>
              <a:solidFill>
                <a:srgbClr val="66FF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146-4D71-9C05-6867BCBCA438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146-4D71-9C05-6867BCBCA438}"/>
              </c:ext>
            </c:extLst>
          </c:dPt>
          <c:dPt>
            <c:idx val="8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146-4D71-9C05-6867BCBCA438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146-4D71-9C05-6867BCBCA438}"/>
              </c:ext>
            </c:extLst>
          </c:dPt>
          <c:dPt>
            <c:idx val="10"/>
            <c:bubble3D val="0"/>
            <c:spPr>
              <a:solidFill>
                <a:srgbClr val="99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146-4D71-9C05-6867BCBCA438}"/>
              </c:ext>
            </c:extLst>
          </c:dPt>
          <c:dPt>
            <c:idx val="1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B146-4D71-9C05-6867BCBCA438}"/>
              </c:ext>
            </c:extLst>
          </c:dPt>
          <c:dPt>
            <c:idx val="1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B146-4D71-9C05-6867BCBCA438}"/>
              </c:ext>
            </c:extLst>
          </c:dPt>
          <c:dPt>
            <c:idx val="1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B146-4D71-9C05-6867BCBCA438}"/>
              </c:ext>
            </c:extLst>
          </c:dPt>
          <c:dPt>
            <c:idx val="14"/>
            <c:bubble3D val="0"/>
            <c:spPr>
              <a:solidFill>
                <a:srgbClr val="8000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B146-4D71-9C05-6867BCBCA438}"/>
              </c:ext>
            </c:extLst>
          </c:dPt>
          <c:dPt>
            <c:idx val="15"/>
            <c:bubble3D val="0"/>
            <c:spPr>
              <a:solidFill>
                <a:srgbClr val="CC00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B146-4D71-9C05-6867BCBCA438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B146-4D71-9C05-6867BCBCA438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B146-4D71-9C05-6867BCBCA438}"/>
              </c:ext>
            </c:extLst>
          </c:dPt>
          <c:dPt>
            <c:idx val="18"/>
            <c:bubble3D val="0"/>
            <c:spPr>
              <a:solidFill>
                <a:srgbClr val="FFCC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B146-4D71-9C05-6867BCBCA438}"/>
              </c:ext>
            </c:extLst>
          </c:dPt>
          <c:dPt>
            <c:idx val="19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B146-4D71-9C05-6867BCBCA438}"/>
              </c:ext>
            </c:extLst>
          </c:dPt>
          <c:dLbls>
            <c:dLbl>
              <c:idx val="0"/>
              <c:layout>
                <c:manualLayout>
                  <c:x val="1.55938123752495E-2"/>
                  <c:y val="7.407406327295631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4516CD-D536-4595-8EA6-D60C9A7A293B}" type="CELLRANGE">
                      <a:rPr lang="en-US"/>
                      <a:pPr>
                        <a:defRPr sz="1500" b="1"/>
                      </a:pPr>
                      <a:t>[PLAGECELL]</a:t>
                    </a:fld>
                    <a:endParaRPr lang="en-US" baseline="0"/>
                  </a:p>
                  <a:p>
                    <a:pPr>
                      <a:defRPr sz="1500" b="1"/>
                    </a:pPr>
                    <a:fld id="{4102C1B2-A864-46FC-B220-827430ED3F2C}" type="CATEGORYNAME">
                      <a:rPr lang="en-US"/>
                      <a:pPr>
                        <a:defRPr sz="1500" b="1"/>
                      </a:pPr>
                      <a:t>[NOM DE CATÉGORIE]</a:t>
                    </a:fld>
                    <a:endParaRPr lang="en-US" baseline="0"/>
                  </a:p>
                  <a:p>
                    <a:pPr>
                      <a:defRPr sz="1500" b="1"/>
                    </a:pPr>
                    <a:fld id="{8E2E750E-5BB3-4140-8972-C30AEEBE0937}" type="VALUE">
                      <a:rPr lang="en-US"/>
                      <a:pPr>
                        <a:defRPr sz="1500" b="1"/>
                      </a:pPr>
                      <a:t>[VALEUR]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B146-4D71-9C05-6867BCBCA43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BEE367D5-2F65-492F-B27E-00DF3DFFACB8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9E41BC10-C7DD-4891-A694-1953A097F1D8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5F80999C-B72D-479A-9692-BA3176B3B0DD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B146-4D71-9C05-6867BCBCA43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C2C795EA-40C4-49B2-9BE7-6F45A46621EC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93C64511-BE05-41CC-89A2-338696FB9B43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5EB86F31-6E8E-4D5C-B24C-B530EF41CE77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B146-4D71-9C05-6867BCBCA438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42C87E2C-4B9C-4475-83FA-D6DBEFEF4F49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540FF6E3-D5A1-4085-B1C7-607F505968BB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ECEFABB6-6E51-42E1-A0CB-23340C4CB659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B146-4D71-9C05-6867BCBCA438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3C52071E-FC6E-4D21-A237-D9933EC936AA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C8D3CD19-7E7A-4C85-A1CF-4D93A2518D4E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2BC586D3-2509-45DD-B33D-85BC9091026A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B146-4D71-9C05-6867BCBCA438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05EE3BAC-5C37-457E-B033-01DA3A8C4AA5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D6182FED-838F-4B19-A935-E9951FAA722C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61468237-6555-4572-BAB9-E17BACC9C558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B146-4D71-9C05-6867BCBCA438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0E91FF91-754A-4B4E-AB1A-B1CC44132578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A04FC89E-B7B4-4066-B170-922D6E1CF5B9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23D65C2E-5DE6-4789-BECC-FE17B3920BB1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B146-4D71-9C05-6867BCBCA438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5772C736-41BD-4535-9CDF-9234B0EDDABB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29923576-A344-4993-95FA-1631C50A1ED0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EF93630E-87EA-47E0-81BD-399237F5E67A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B146-4D71-9C05-6867BCBCA438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B943D796-6AB8-462F-8E9E-7CF5327F5023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15BA9423-426D-42B9-96CD-3BB99ECBCA92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433FCB79-4FE2-4729-A768-BADA117F799E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B146-4D71-9C05-6867BCBCA438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fld id="{5FE75916-1ADE-48F0-9E30-1A8F57CB6027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E6ACE4EF-E6BD-47F5-B63A-F8D533DA668F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82318D43-D7ED-458A-9413-7D1AD6425869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B146-4D71-9C05-6867BCBCA438}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fld id="{93A4EEC1-29FB-4F17-9AAA-CEA22EB5CD5A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448685DF-E2D5-44CD-8DB8-C1307AA429B0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7B90FD71-7860-46D7-8243-BDE02F7424B0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B146-4D71-9C05-6867BCBCA438}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fld id="{982EBA89-52AA-4461-B4B0-4E3DA9BBFC82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D3666501-91D9-406E-A055-958AFF0190B5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77164605-5B4B-44F7-A188-E3D0B353215F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B146-4D71-9C05-6867BCBCA438}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fld id="{93181DFC-2D85-4F62-B6E7-5F6B003501B0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6A19192B-BBDE-4F80-BFEF-833174D6BB1C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04CC2D31-6DBA-4333-BE98-6EC39EC29920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B146-4D71-9C05-6867BCBCA438}"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fld id="{06BED6CA-26D4-41BE-B6DE-D7FF63623237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CF76FDAF-8971-4E07-A3E0-6BEB01817342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069439B2-BDA9-49A3-A22C-FFF9470CCC12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B146-4D71-9C05-6867BCBCA438}"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fld id="{80E5EF89-A1C6-474B-8A64-E78D16072C16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3426D639-9FEC-45CB-85C3-748C19D736D4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96C020D3-4FBD-4909-89C3-F1C14923DFBC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B146-4D71-9C05-6867BCBCA438}"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fld id="{C250CFBC-F925-4614-A398-99D04A43AFAD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D4FA31E2-4F22-4F02-AB59-31214C8CE008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178D9EA2-8A9E-403D-9155-1993D64BB5EF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B146-4D71-9C05-6867BCBCA438}"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fld id="{EA5590F5-E75B-40A4-9DF1-AF8C0F011940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A9D25895-5979-40D8-B489-CFE92746A785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0F7C7494-CE27-4DE0-AD30-8A1482FE0A86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B146-4D71-9C05-6867BCBCA438}"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fld id="{E31C1464-82D6-48B8-BA8C-8E6320DE35CD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0DCA2021-4112-44F8-A0C0-8DE5701BE0C2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E2DCEDB2-6FBF-4C7C-A545-6816ECE1F868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3-B146-4D71-9C05-6867BCBCA438}"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fld id="{46A5343D-DB72-4361-AA85-5141B8361BA8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5557B93B-1109-4147-BDB2-886BF982BE9C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A409CAD0-463B-4E27-AE58-53E7C3DCCA40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B146-4D71-9C05-6867BCBCA438}"/>
                </c:ext>
              </c:extLst>
            </c:dLbl>
            <c:dLbl>
              <c:idx val="19"/>
              <c:layout/>
              <c:tx>
                <c:rich>
                  <a:bodyPr/>
                  <a:lstStyle/>
                  <a:p>
                    <a:fld id="{D57A9C5B-4EFC-46E3-ABC8-07D2B54BE5EB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47A31050-E39F-4992-9246-17DF2FEB824B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95F03942-19B4-4559-9EF3-6E3E655239BD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B146-4D71-9C05-6867BCBCA4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Feuil1!$A$8:$A$27</c:f>
              <c:strCache>
                <c:ptCount val="20"/>
                <c:pt idx="0">
                  <c:v>Medicine</c:v>
                </c:pt>
                <c:pt idx="1">
                  <c:v>Pharmacology, Toxicology and Pharmaceutics</c:v>
                </c:pt>
                <c:pt idx="2">
                  <c:v>Engineering</c:v>
                </c:pt>
                <c:pt idx="3">
                  <c:v>Environmental Science</c:v>
                </c:pt>
                <c:pt idx="4">
                  <c:v>Biochemistry, Genetics and Molecular Biology</c:v>
                </c:pt>
                <c:pt idx="5">
                  <c:v>Agricultural and Biological Sciences</c:v>
                </c:pt>
                <c:pt idx="6">
                  <c:v>Materials Science</c:v>
                </c:pt>
                <c:pt idx="7">
                  <c:v>Energy</c:v>
                </c:pt>
                <c:pt idx="8">
                  <c:v>Chemistry</c:v>
                </c:pt>
                <c:pt idx="9">
                  <c:v>Social Sciences</c:v>
                </c:pt>
                <c:pt idx="10">
                  <c:v>Neuroscience</c:v>
                </c:pt>
                <c:pt idx="11">
                  <c:v>Chemical Engineering</c:v>
                </c:pt>
                <c:pt idx="12">
                  <c:v>Arts and Humanities</c:v>
                </c:pt>
                <c:pt idx="13">
                  <c:v>Psychology</c:v>
                </c:pt>
                <c:pt idx="14">
                  <c:v>Physics and Astronomy</c:v>
                </c:pt>
                <c:pt idx="15">
                  <c:v>Immunology and Microbiology</c:v>
                </c:pt>
                <c:pt idx="16">
                  <c:v>Computer Science</c:v>
                </c:pt>
                <c:pt idx="17">
                  <c:v>Earth and Planetary Sciences</c:v>
                </c:pt>
                <c:pt idx="18">
                  <c:v>Nursing</c:v>
                </c:pt>
                <c:pt idx="19">
                  <c:v>Multidisciplinary</c:v>
                </c:pt>
              </c:strCache>
            </c:strRef>
          </c:cat>
          <c:val>
            <c:numRef>
              <c:f>Feuil1!$B$8:$B$27</c:f>
              <c:numCache>
                <c:formatCode>General</c:formatCode>
                <c:ptCount val="20"/>
                <c:pt idx="0">
                  <c:v>85</c:v>
                </c:pt>
                <c:pt idx="1">
                  <c:v>33</c:v>
                </c:pt>
                <c:pt idx="2">
                  <c:v>28</c:v>
                </c:pt>
                <c:pt idx="3">
                  <c:v>25</c:v>
                </c:pt>
                <c:pt idx="4">
                  <c:v>21</c:v>
                </c:pt>
                <c:pt idx="5">
                  <c:v>20</c:v>
                </c:pt>
                <c:pt idx="6">
                  <c:v>20</c:v>
                </c:pt>
                <c:pt idx="7">
                  <c:v>17</c:v>
                </c:pt>
                <c:pt idx="8">
                  <c:v>14</c:v>
                </c:pt>
                <c:pt idx="9">
                  <c:v>11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9</c:v>
                </c:pt>
                <c:pt idx="14">
                  <c:v>8</c:v>
                </c:pt>
                <c:pt idx="15">
                  <c:v>7</c:v>
                </c:pt>
                <c:pt idx="16">
                  <c:v>7</c:v>
                </c:pt>
                <c:pt idx="17">
                  <c:v>7</c:v>
                </c:pt>
                <c:pt idx="18">
                  <c:v>3</c:v>
                </c:pt>
                <c:pt idx="19">
                  <c:v>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Feuil1!$C$8:$C$27</c15:f>
                <c15:dlblRangeCache>
                  <c:ptCount val="20"/>
                  <c:pt idx="0">
                    <c:v>71%</c:v>
                  </c:pt>
                  <c:pt idx="1">
                    <c:v>28%</c:v>
                  </c:pt>
                  <c:pt idx="2">
                    <c:v>24%</c:v>
                  </c:pt>
                  <c:pt idx="3">
                    <c:v>21%</c:v>
                  </c:pt>
                  <c:pt idx="4">
                    <c:v>18%</c:v>
                  </c:pt>
                  <c:pt idx="5">
                    <c:v>17%</c:v>
                  </c:pt>
                  <c:pt idx="6">
                    <c:v>17%</c:v>
                  </c:pt>
                  <c:pt idx="7">
                    <c:v>14%</c:v>
                  </c:pt>
                  <c:pt idx="8">
                    <c:v>12%</c:v>
                  </c:pt>
                  <c:pt idx="9">
                    <c:v>9%</c:v>
                  </c:pt>
                  <c:pt idx="10">
                    <c:v>8%</c:v>
                  </c:pt>
                  <c:pt idx="11">
                    <c:v>8%</c:v>
                  </c:pt>
                  <c:pt idx="12">
                    <c:v>8%</c:v>
                  </c:pt>
                  <c:pt idx="13">
                    <c:v>8%</c:v>
                  </c:pt>
                  <c:pt idx="14">
                    <c:v>7%</c:v>
                  </c:pt>
                  <c:pt idx="15">
                    <c:v>6%</c:v>
                  </c:pt>
                  <c:pt idx="16">
                    <c:v>6%</c:v>
                  </c:pt>
                  <c:pt idx="17">
                    <c:v>6%</c:v>
                  </c:pt>
                  <c:pt idx="18">
                    <c:v>3%</c:v>
                  </c:pt>
                  <c:pt idx="19">
                    <c:v>2%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8-B146-4D71-9C05-6867BCBCA4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Publication par quartile Maroc 2012-2022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'[Publications_by_CiteScore_quartile_-_Cannabis_Maroc_12_May_2023.xlsx]Sheet0'!$A$15</c:f>
              <c:strCache>
                <c:ptCount val="1"/>
                <c:pt idx="0">
                  <c:v>Q1 (top 25%)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'[Publications_by_CiteScore_quartile_-_Cannabis_Maroc_12_May_2023.xlsx]Sheet0'!$B$14:$L$14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'[Publications_by_CiteScore_quartile_-_Cannabis_Maroc_12_May_2023.xlsx]Sheet0'!$B$15:$L$15</c:f>
              <c:numCache>
                <c:formatCode>General</c:formatCode>
                <c:ptCount val="11"/>
                <c:pt idx="0">
                  <c:v>1</c:v>
                </c:pt>
                <c:pt idx="1">
                  <c:v>5</c:v>
                </c:pt>
                <c:pt idx="2">
                  <c:v>0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10</c:v>
                </c:pt>
                <c:pt idx="1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A9-4855-B71F-1419232C01E0}"/>
            </c:ext>
          </c:extLst>
        </c:ser>
        <c:ser>
          <c:idx val="1"/>
          <c:order val="1"/>
          <c:tx>
            <c:strRef>
              <c:f>'[Publications_by_CiteScore_quartile_-_Cannabis_Maroc_12_May_2023.xlsx]Sheet0'!$A$16</c:f>
              <c:strCache>
                <c:ptCount val="1"/>
                <c:pt idx="0">
                  <c:v>Q2 (top 26% - 50%)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'[Publications_by_CiteScore_quartile_-_Cannabis_Maroc_12_May_2023.xlsx]Sheet0'!$B$14:$L$14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'[Publications_by_CiteScore_quartile_-_Cannabis_Maroc_12_May_2023.xlsx]Sheet0'!$B$16:$L$16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  <c:pt idx="6">
                  <c:v>0</c:v>
                </c:pt>
                <c:pt idx="7">
                  <c:v>5</c:v>
                </c:pt>
                <c:pt idx="8">
                  <c:v>3</c:v>
                </c:pt>
                <c:pt idx="9">
                  <c:v>8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A9-4855-B71F-1419232C01E0}"/>
            </c:ext>
          </c:extLst>
        </c:ser>
        <c:ser>
          <c:idx val="2"/>
          <c:order val="2"/>
          <c:tx>
            <c:strRef>
              <c:f>'[Publications_by_CiteScore_quartile_-_Cannabis_Maroc_12_May_2023.xlsx]Sheet0'!$A$17</c:f>
              <c:strCache>
                <c:ptCount val="1"/>
                <c:pt idx="0">
                  <c:v>Q3 (top 51% - 75%)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'[Publications_by_CiteScore_quartile_-_Cannabis_Maroc_12_May_2023.xlsx]Sheet0'!$B$14:$L$14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'[Publications_by_CiteScore_quartile_-_Cannabis_Maroc_12_May_2023.xlsx]Sheet0'!$B$17:$L$17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6</c:v>
                </c:pt>
                <c:pt idx="6">
                  <c:v>5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  <c:pt idx="1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A9-4855-B71F-1419232C01E0}"/>
            </c:ext>
          </c:extLst>
        </c:ser>
        <c:ser>
          <c:idx val="3"/>
          <c:order val="3"/>
          <c:tx>
            <c:strRef>
              <c:f>'[Publications_by_CiteScore_quartile_-_Cannabis_Maroc_12_May_2023.xlsx]Sheet0'!$A$18</c:f>
              <c:strCache>
                <c:ptCount val="1"/>
                <c:pt idx="0">
                  <c:v>Q4 (top 76% - 100%)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'[Publications_by_CiteScore_quartile_-_Cannabis_Maroc_12_May_2023.xlsx]Sheet0'!$B$14:$L$14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'[Publications_by_CiteScore_quartile_-_Cannabis_Maroc_12_May_2023.xlsx]Sheet0'!$B$18:$L$18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3</c:v>
                </c:pt>
                <c:pt idx="4">
                  <c:v>3</c:v>
                </c:pt>
                <c:pt idx="5">
                  <c:v>0</c:v>
                </c:pt>
                <c:pt idx="6">
                  <c:v>2</c:v>
                </c:pt>
                <c:pt idx="7">
                  <c:v>2</c:v>
                </c:pt>
                <c:pt idx="8">
                  <c:v>6</c:v>
                </c:pt>
                <c:pt idx="9">
                  <c:v>3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A9-4855-B71F-1419232C0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874847"/>
        <c:axId val="2045880671"/>
      </c:barChart>
      <c:catAx>
        <c:axId val="204587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5880671"/>
        <c:crosses val="autoZero"/>
        <c:auto val="1"/>
        <c:lblAlgn val="ctr"/>
        <c:lblOffset val="100"/>
        <c:noMultiLvlLbl val="0"/>
      </c:catAx>
      <c:valAx>
        <c:axId val="2045880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5874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73C-4CA6-A56F-5FECE5D7D04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73C-4CA6-A56F-5FECE5D7D04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73C-4CA6-A56F-5FECE5D7D04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73C-4CA6-A56F-5FECE5D7D0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Sheet0!$N$15:$N$18</c:f>
              <c:numCache>
                <c:formatCode>0%</c:formatCode>
                <c:ptCount val="4"/>
                <c:pt idx="0">
                  <c:v>0.2848101265822785</c:v>
                </c:pt>
                <c:pt idx="1">
                  <c:v>0.18354430379746836</c:v>
                </c:pt>
                <c:pt idx="2">
                  <c:v>0.25316455696202533</c:v>
                </c:pt>
                <c:pt idx="3">
                  <c:v>0.16455696202531644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3C-4CA6-A56F-5FECE5D7D04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Maroc</a:t>
            </a:r>
            <a:r>
              <a:rPr lang="en-US" b="1" dirty="0"/>
              <a:t>: Funding </a:t>
            </a:r>
            <a:r>
              <a:rPr lang="en-US" b="1" dirty="0" smtClean="0"/>
              <a:t>Sponsors </a:t>
            </a:r>
            <a:r>
              <a:rPr lang="en-US" b="1" dirty="0"/>
              <a:t>(&gt;2 publications) Scopus</a:t>
            </a:r>
          </a:p>
        </c:rich>
      </c:tx>
      <c:layout>
        <c:manualLayout>
          <c:xMode val="edge"/>
          <c:yMode val="edge"/>
          <c:x val="0.27506333447449505"/>
          <c:y val="2.11267605633802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Feuil1!$A$9:$A$15</c:f>
              <c:strCache>
                <c:ptCount val="7"/>
                <c:pt idx="0">
                  <c:v>Centre National pour la Recherche Scientifique et Technique</c:v>
                </c:pt>
                <c:pt idx="1">
                  <c:v>Agencia Española de Cooperación Internacional para el Desarrollo</c:v>
                </c:pt>
                <c:pt idx="2">
                  <c:v>Conselho Nacional de Desenvolvimento Científico e Tecnológico</c:v>
                </c:pt>
                <c:pt idx="3">
                  <c:v>Fundação para a Ciência e a Tecnologia</c:v>
                </c:pt>
                <c:pt idx="4">
                  <c:v>Natural Sciences and Engineering Research Council of Canada</c:v>
                </c:pt>
                <c:pt idx="5">
                  <c:v>Université Mohammed VI Polytechnique</c:v>
                </c:pt>
                <c:pt idx="6">
                  <c:v>Wallonie-Bruxelles International</c:v>
                </c:pt>
              </c:strCache>
            </c:strRef>
          </c:cat>
          <c:val>
            <c:numRef>
              <c:f>Feuil1!$B$9:$B$15</c:f>
              <c:numCache>
                <c:formatCode>General</c:formatCode>
                <c:ptCount val="7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3B-4340-9B6E-654EBD36EC3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46807583"/>
        <c:axId val="1246812159"/>
      </c:barChart>
      <c:catAx>
        <c:axId val="124680758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6812159"/>
        <c:crosses val="autoZero"/>
        <c:auto val="1"/>
        <c:lblAlgn val="ctr"/>
        <c:lblOffset val="100"/>
        <c:noMultiLvlLbl val="0"/>
      </c:catAx>
      <c:valAx>
        <c:axId val="1246812159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46807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/>
              <a:t>Publications &amp; citations mondiales</a:t>
            </a:r>
          </a:p>
          <a:p>
            <a:pPr>
              <a:defRPr sz="2000"/>
            </a:pPr>
            <a:r>
              <a:rPr lang="en-US" sz="2000"/>
              <a:t>Cannabis 2012-2022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Data!$C$4</c:f>
              <c:strCache>
                <c:ptCount val="1"/>
                <c:pt idx="0">
                  <c:v>Publications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Data!$D$2:$N$2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Data!$D$4:$N$4</c:f>
              <c:numCache>
                <c:formatCode>#,##0</c:formatCode>
                <c:ptCount val="11"/>
                <c:pt idx="0">
                  <c:v>3540</c:v>
                </c:pt>
                <c:pt idx="1">
                  <c:v>3733</c:v>
                </c:pt>
                <c:pt idx="2">
                  <c:v>4178</c:v>
                </c:pt>
                <c:pt idx="3">
                  <c:v>4168</c:v>
                </c:pt>
                <c:pt idx="4">
                  <c:v>4673</c:v>
                </c:pt>
                <c:pt idx="5">
                  <c:v>4901</c:v>
                </c:pt>
                <c:pt idx="6">
                  <c:v>5209</c:v>
                </c:pt>
                <c:pt idx="7">
                  <c:v>5839</c:v>
                </c:pt>
                <c:pt idx="8">
                  <c:v>6810</c:v>
                </c:pt>
                <c:pt idx="9">
                  <c:v>7778</c:v>
                </c:pt>
                <c:pt idx="10">
                  <c:v>8090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99-48AD-8435-0D8E5E9263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6370511"/>
        <c:axId val="216381327"/>
      </c:barChart>
      <c:lineChart>
        <c:grouping val="stacked"/>
        <c:varyColors val="0"/>
        <c:ser>
          <c:idx val="0"/>
          <c:order val="0"/>
          <c:tx>
            <c:strRef>
              <c:f>Data!$C$3</c:f>
              <c:strCache>
                <c:ptCount val="1"/>
                <c:pt idx="0">
                  <c:v>Citations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Data!$D$2:$N$2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Data!$D$3:$N$3</c:f>
              <c:numCache>
                <c:formatCode>#,##0</c:formatCode>
                <c:ptCount val="11"/>
                <c:pt idx="0">
                  <c:v>160421</c:v>
                </c:pt>
                <c:pt idx="1">
                  <c:v>145833</c:v>
                </c:pt>
                <c:pt idx="2">
                  <c:v>145306</c:v>
                </c:pt>
                <c:pt idx="3">
                  <c:v>138278</c:v>
                </c:pt>
                <c:pt idx="4">
                  <c:v>133627</c:v>
                </c:pt>
                <c:pt idx="5">
                  <c:v>123103</c:v>
                </c:pt>
                <c:pt idx="6">
                  <c:v>117123</c:v>
                </c:pt>
                <c:pt idx="7">
                  <c:v>102247</c:v>
                </c:pt>
                <c:pt idx="8">
                  <c:v>83492</c:v>
                </c:pt>
                <c:pt idx="9">
                  <c:v>55962</c:v>
                </c:pt>
                <c:pt idx="10">
                  <c:v>19279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99-48AD-8435-0D8E5E9263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4231647"/>
        <c:axId val="354230399"/>
      </c:lineChart>
      <c:catAx>
        <c:axId val="216370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381327"/>
        <c:crosses val="autoZero"/>
        <c:auto val="1"/>
        <c:lblAlgn val="ctr"/>
        <c:lblOffset val="100"/>
        <c:noMultiLvlLbl val="0"/>
      </c:catAx>
      <c:valAx>
        <c:axId val="216381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370511"/>
        <c:crosses val="autoZero"/>
        <c:crossBetween val="between"/>
      </c:valAx>
      <c:valAx>
        <c:axId val="354230399"/>
        <c:scaling>
          <c:orientation val="minMax"/>
        </c:scaling>
        <c:delete val="0"/>
        <c:axPos val="r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4231647"/>
        <c:crosses val="max"/>
        <c:crossBetween val="between"/>
      </c:valAx>
      <c:catAx>
        <c:axId val="35423164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42303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100473100057609E-2"/>
          <c:y val="8.4232480973323143E-2"/>
          <c:w val="0.80179905379988481"/>
          <c:h val="0.8824362924534099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Sheet0!$I$10</c:f>
              <c:strCache>
                <c:ptCount val="1"/>
                <c:pt idx="0">
                  <c:v>Publication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51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Sheet0!$H$11:$H$25</c:f>
              <c:strCache>
                <c:ptCount val="15"/>
                <c:pt idx="0">
                  <c:v>United States</c:v>
                </c:pt>
                <c:pt idx="1">
                  <c:v>Canada</c:v>
                </c:pt>
                <c:pt idx="2">
                  <c:v>United Kingdom</c:v>
                </c:pt>
                <c:pt idx="3">
                  <c:v>Italy</c:v>
                </c:pt>
                <c:pt idx="4">
                  <c:v>China</c:v>
                </c:pt>
                <c:pt idx="5">
                  <c:v>Germany</c:v>
                </c:pt>
                <c:pt idx="6">
                  <c:v>Australia</c:v>
                </c:pt>
                <c:pt idx="7">
                  <c:v>Spain</c:v>
                </c:pt>
                <c:pt idx="8">
                  <c:v>France</c:v>
                </c:pt>
                <c:pt idx="9">
                  <c:v>India</c:v>
                </c:pt>
                <c:pt idx="10">
                  <c:v>Brazil</c:v>
                </c:pt>
                <c:pt idx="11">
                  <c:v>Netherlands</c:v>
                </c:pt>
                <c:pt idx="12">
                  <c:v>Switzerland</c:v>
                </c:pt>
                <c:pt idx="13">
                  <c:v>Poland</c:v>
                </c:pt>
                <c:pt idx="14">
                  <c:v>Malaysia</c:v>
                </c:pt>
              </c:strCache>
            </c:strRef>
          </c:cat>
          <c:val>
            <c:numRef>
              <c:f>Sheet0!$I$11:$I$25</c:f>
              <c:numCache>
                <c:formatCode>General</c:formatCode>
                <c:ptCount val="15"/>
                <c:pt idx="0">
                  <c:v>25247</c:v>
                </c:pt>
                <c:pt idx="1">
                  <c:v>5209</c:v>
                </c:pt>
                <c:pt idx="2">
                  <c:v>4662</c:v>
                </c:pt>
                <c:pt idx="3">
                  <c:v>4296</c:v>
                </c:pt>
                <c:pt idx="4">
                  <c:v>3357</c:v>
                </c:pt>
                <c:pt idx="5">
                  <c:v>3354</c:v>
                </c:pt>
                <c:pt idx="6">
                  <c:v>3062</c:v>
                </c:pt>
                <c:pt idx="7">
                  <c:v>2908</c:v>
                </c:pt>
                <c:pt idx="8">
                  <c:v>2625</c:v>
                </c:pt>
                <c:pt idx="9">
                  <c:v>1926</c:v>
                </c:pt>
                <c:pt idx="10">
                  <c:v>1888</c:v>
                </c:pt>
                <c:pt idx="11">
                  <c:v>1546</c:v>
                </c:pt>
                <c:pt idx="12">
                  <c:v>1179</c:v>
                </c:pt>
                <c:pt idx="13">
                  <c:v>1138</c:v>
                </c:pt>
                <c:pt idx="14">
                  <c:v>1071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4E-4E32-949D-D6A7510B1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583610111"/>
        <c:axId val="1583622591"/>
      </c:barChart>
      <c:barChart>
        <c:barDir val="bar"/>
        <c:grouping val="stacked"/>
        <c:varyColors val="0"/>
        <c:ser>
          <c:idx val="1"/>
          <c:order val="1"/>
          <c:tx>
            <c:strRef>
              <c:f>Sheet0!$J$10</c:f>
              <c:strCache>
                <c:ptCount val="1"/>
                <c:pt idx="0">
                  <c:v>Citation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  <a:alpha val="28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Sheet0!$H$11:$H$25</c:f>
              <c:strCache>
                <c:ptCount val="15"/>
                <c:pt idx="0">
                  <c:v>United States</c:v>
                </c:pt>
                <c:pt idx="1">
                  <c:v>Canada</c:v>
                </c:pt>
                <c:pt idx="2">
                  <c:v>United Kingdom</c:v>
                </c:pt>
                <c:pt idx="3">
                  <c:v>Italy</c:v>
                </c:pt>
                <c:pt idx="4">
                  <c:v>China</c:v>
                </c:pt>
                <c:pt idx="5">
                  <c:v>Germany</c:v>
                </c:pt>
                <c:pt idx="6">
                  <c:v>Australia</c:v>
                </c:pt>
                <c:pt idx="7">
                  <c:v>Spain</c:v>
                </c:pt>
                <c:pt idx="8">
                  <c:v>France</c:v>
                </c:pt>
                <c:pt idx="9">
                  <c:v>India</c:v>
                </c:pt>
                <c:pt idx="10">
                  <c:v>Brazil</c:v>
                </c:pt>
                <c:pt idx="11">
                  <c:v>Netherlands</c:v>
                </c:pt>
                <c:pt idx="12">
                  <c:v>Switzerland</c:v>
                </c:pt>
                <c:pt idx="13">
                  <c:v>Poland</c:v>
                </c:pt>
                <c:pt idx="14">
                  <c:v>Malaysia</c:v>
                </c:pt>
              </c:strCache>
            </c:strRef>
          </c:cat>
          <c:val>
            <c:numRef>
              <c:f>Sheet0!$J$11:$J$25</c:f>
              <c:numCache>
                <c:formatCode>General</c:formatCode>
                <c:ptCount val="15"/>
                <c:pt idx="0">
                  <c:v>555201</c:v>
                </c:pt>
                <c:pt idx="1">
                  <c:v>119720</c:v>
                </c:pt>
                <c:pt idx="2">
                  <c:v>155406</c:v>
                </c:pt>
                <c:pt idx="3">
                  <c:v>119556</c:v>
                </c:pt>
                <c:pt idx="4">
                  <c:v>64496</c:v>
                </c:pt>
                <c:pt idx="5">
                  <c:v>93653</c:v>
                </c:pt>
                <c:pt idx="6">
                  <c:v>92806</c:v>
                </c:pt>
                <c:pt idx="7">
                  <c:v>82616</c:v>
                </c:pt>
                <c:pt idx="8">
                  <c:v>75112</c:v>
                </c:pt>
                <c:pt idx="9">
                  <c:v>37855</c:v>
                </c:pt>
                <c:pt idx="10">
                  <c:v>36815</c:v>
                </c:pt>
                <c:pt idx="11">
                  <c:v>65244</c:v>
                </c:pt>
                <c:pt idx="12">
                  <c:v>46453</c:v>
                </c:pt>
                <c:pt idx="13">
                  <c:v>24089</c:v>
                </c:pt>
                <c:pt idx="14">
                  <c:v>25627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4E-4E32-949D-D6A7510B1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583620511"/>
        <c:axId val="1583630079"/>
      </c:barChart>
      <c:catAx>
        <c:axId val="158361011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622591"/>
        <c:crosses val="autoZero"/>
        <c:auto val="1"/>
        <c:lblAlgn val="ctr"/>
        <c:lblOffset val="100"/>
        <c:noMultiLvlLbl val="0"/>
      </c:catAx>
      <c:valAx>
        <c:axId val="15836225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610111"/>
        <c:crosses val="max"/>
        <c:crossBetween val="between"/>
      </c:valAx>
      <c:valAx>
        <c:axId val="1583630079"/>
        <c:scaling>
          <c:orientation val="maxMin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620511"/>
        <c:crosses val="autoZero"/>
        <c:crossBetween val="between"/>
      </c:valAx>
      <c:catAx>
        <c:axId val="1583620511"/>
        <c:scaling>
          <c:orientation val="maxMin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630079"/>
        <c:crosses val="autoZero"/>
        <c:auto val="1"/>
        <c:lblAlgn val="ctr"/>
        <c:lblOffset val="100"/>
        <c:tickMarkSkip val="1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346592535365981"/>
          <c:y val="0.41939890840296162"/>
          <c:w val="0.30085912846278901"/>
          <c:h val="0.110201203887328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27233156314735"/>
          <c:y val="0.24776518790537136"/>
          <c:w val="0.53614274129608341"/>
          <c:h val="0.57177656600657367"/>
        </c:manualLayout>
      </c:layout>
      <c:radarChart>
        <c:radarStyle val="marker"/>
        <c:varyColors val="0"/>
        <c:ser>
          <c:idx val="0"/>
          <c:order val="0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9703955021764027E-3"/>
                  <c:y val="-3.15848016773011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B8688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7E1-475E-9E18-CAD4AAD73396}"/>
                </c:ext>
              </c:extLst>
            </c:dLbl>
            <c:dLbl>
              <c:idx val="1"/>
              <c:layout>
                <c:manualLayout>
                  <c:x val="9.1799694151609545E-2"/>
                  <c:y val="2.914672763594283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86B138B-FC39-432E-A088-6180A7AE00E0}" type="VALUE">
                      <a:rPr lang="en-US" sz="1600" b="1">
                        <a:solidFill>
                          <a:srgbClr val="00B050"/>
                        </a:solidFill>
                      </a:rPr>
                      <a:pPr>
                        <a:defRPr sz="1600" b="1">
                          <a:solidFill>
                            <a:srgbClr val="00B050"/>
                          </a:solidFill>
                        </a:defRPr>
                      </a:pPr>
                      <a:t>[VALEUR]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7E1-475E-9E18-CAD4AAD73396}"/>
                </c:ext>
              </c:extLst>
            </c:dLbl>
            <c:dLbl>
              <c:idx val="2"/>
              <c:layout>
                <c:manualLayout>
                  <c:x val="0.17499316697650569"/>
                  <c:y val="0.191072992280069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7E1-475E-9E18-CAD4AAD73396}"/>
                </c:ext>
              </c:extLst>
            </c:dLbl>
            <c:dLbl>
              <c:idx val="3"/>
              <c:layout>
                <c:manualLayout>
                  <c:x val="-0.19220560962993252"/>
                  <c:y val="0.223458245208895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7E1-475E-9E18-CAD4AAD73396}"/>
                </c:ext>
              </c:extLst>
            </c:dLbl>
            <c:dLbl>
              <c:idx val="4"/>
              <c:layout>
                <c:manualLayout>
                  <c:x val="-0.30982396776168225"/>
                  <c:y val="-1.94311517572952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7E1-475E-9E18-CAD4AAD733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B8688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Feuil1!$J$2:$N$2</c:f>
              <c:strCache>
                <c:ptCount val="5"/>
                <c:pt idx="0">
                  <c:v>Health Science</c:v>
                </c:pt>
                <c:pt idx="1">
                  <c:v>Life Science</c:v>
                </c:pt>
                <c:pt idx="2">
                  <c:v>Social Science</c:v>
                </c:pt>
                <c:pt idx="3">
                  <c:v>Physical Science</c:v>
                </c:pt>
                <c:pt idx="4">
                  <c:v>Multidisciplinary</c:v>
                </c:pt>
              </c:strCache>
            </c:strRef>
          </c:cat>
          <c:val>
            <c:numRef>
              <c:f>Feuil1!$J$3:$N$3</c:f>
              <c:numCache>
                <c:formatCode>General</c:formatCode>
                <c:ptCount val="5"/>
                <c:pt idx="0">
                  <c:v>39851</c:v>
                </c:pt>
                <c:pt idx="1">
                  <c:v>27461</c:v>
                </c:pt>
                <c:pt idx="2">
                  <c:v>10306</c:v>
                </c:pt>
                <c:pt idx="3">
                  <c:v>6340</c:v>
                </c:pt>
                <c:pt idx="4">
                  <c:v>1283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E1-475E-9E18-CAD4AAD7339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503192272"/>
        <c:axId val="1503192688"/>
      </c:radarChart>
      <c:catAx>
        <c:axId val="150319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192688"/>
        <c:crosses val="autoZero"/>
        <c:auto val="1"/>
        <c:lblAlgn val="ctr"/>
        <c:lblOffset val="100"/>
        <c:noMultiLvlLbl val="0"/>
      </c:catAx>
      <c:valAx>
        <c:axId val="15031926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0319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883905659363834"/>
          <c:y val="0.10823376662069573"/>
          <c:w val="0.53325793292231916"/>
          <c:h val="0.8045976585082341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E90D5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579-423E-AA7A-F1B6C7C5B4C6}"/>
              </c:ext>
            </c:extLst>
          </c:dPt>
          <c:dPt>
            <c:idx val="1"/>
            <c:bubble3D val="0"/>
            <c:spPr>
              <a:solidFill>
                <a:srgbClr val="FF7C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579-423E-AA7A-F1B6C7C5B4C6}"/>
              </c:ext>
            </c:extLst>
          </c:dPt>
          <c:dPt>
            <c:idx val="2"/>
            <c:bubble3D val="0"/>
            <c:spPr>
              <a:solidFill>
                <a:srgbClr val="00FF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579-423E-AA7A-F1B6C7C5B4C6}"/>
              </c:ext>
            </c:extLst>
          </c:dPt>
          <c:dPt>
            <c:idx val="3"/>
            <c:bubble3D val="0"/>
            <c:spPr>
              <a:solidFill>
                <a:srgbClr val="99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579-423E-AA7A-F1B6C7C5B4C6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579-423E-AA7A-F1B6C7C5B4C6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579-423E-AA7A-F1B6C7C5B4C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579-423E-AA7A-F1B6C7C5B4C6}"/>
              </c:ext>
            </c:extLst>
          </c:dPt>
          <c:dPt>
            <c:idx val="7"/>
            <c:bubble3D val="0"/>
            <c:spPr>
              <a:solidFill>
                <a:srgbClr val="00CC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579-423E-AA7A-F1B6C7C5B4C6}"/>
              </c:ext>
            </c:extLst>
          </c:dPt>
          <c:dPt>
            <c:idx val="8"/>
            <c:bubble3D val="0"/>
            <c:spPr>
              <a:solidFill>
                <a:srgbClr val="33CC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579-423E-AA7A-F1B6C7C5B4C6}"/>
              </c:ext>
            </c:extLst>
          </c:dPt>
          <c:dPt>
            <c:idx val="9"/>
            <c:bubble3D val="0"/>
            <c:spPr>
              <a:solidFill>
                <a:srgbClr val="66FF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579-423E-AA7A-F1B6C7C5B4C6}"/>
              </c:ext>
            </c:extLst>
          </c:dPt>
          <c:dPt>
            <c:idx val="1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579-423E-AA7A-F1B6C7C5B4C6}"/>
              </c:ext>
            </c:extLst>
          </c:dPt>
          <c:dPt>
            <c:idx val="1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B579-423E-AA7A-F1B6C7C5B4C6}"/>
              </c:ext>
            </c:extLst>
          </c:dPt>
          <c:dPt>
            <c:idx val="12"/>
            <c:bubble3D val="0"/>
            <c:spPr>
              <a:solidFill>
                <a:srgbClr val="FFCC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B579-423E-AA7A-F1B6C7C5B4C6}"/>
              </c:ext>
            </c:extLst>
          </c:dPt>
          <c:dPt>
            <c:idx val="13"/>
            <c:bubble3D val="0"/>
            <c:spPr>
              <a:solidFill>
                <a:srgbClr val="8000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B579-423E-AA7A-F1B6C7C5B4C6}"/>
              </c:ext>
            </c:extLst>
          </c:dPt>
          <c:dPt>
            <c:idx val="1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B579-423E-AA7A-F1B6C7C5B4C6}"/>
              </c:ext>
            </c:extLst>
          </c:dPt>
          <c:dPt>
            <c:idx val="15"/>
            <c:bubble3D val="0"/>
            <c:spPr>
              <a:solidFill>
                <a:srgbClr val="CC00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B579-423E-AA7A-F1B6C7C5B4C6}"/>
              </c:ext>
            </c:extLst>
          </c:dPt>
          <c:dPt>
            <c:idx val="1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B579-423E-AA7A-F1B6C7C5B4C6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94DDA5-15DD-4388-A52C-CD96F1B5B313}" type="CELLRANGE">
                      <a:rPr lang="en-US" sz="2000" b="1"/>
                      <a:pPr>
                        <a:defRPr sz="2000" b="1"/>
                      </a:pPr>
                      <a:t>[PLAGECELL]</a:t>
                    </a:fld>
                    <a:endParaRPr lang="en-US" sz="2000" b="1" baseline="0"/>
                  </a:p>
                  <a:p>
                    <a:pPr>
                      <a:defRPr sz="2000" b="1"/>
                    </a:pPr>
                    <a:fld id="{C6283704-0554-43BB-A4FD-333812633B9E}" type="CATEGORYNAME">
                      <a:rPr lang="en-US" sz="2000" b="1"/>
                      <a:pPr>
                        <a:defRPr sz="2000" b="1"/>
                      </a:pPr>
                      <a:t>[NOM DE CATÉGORIE]</a:t>
                    </a:fld>
                    <a:endParaRPr lang="en-US" sz="2000" b="1" baseline="0"/>
                  </a:p>
                  <a:p>
                    <a:pPr>
                      <a:defRPr sz="2000" b="1"/>
                    </a:pPr>
                    <a:fld id="{AEC80688-8066-4739-AA35-7898F1BCBECB}" type="VALUE">
                      <a:rPr lang="en-US" sz="2000" b="1"/>
                      <a:pPr>
                        <a:defRPr sz="2000" b="1"/>
                      </a:pPr>
                      <a:t>[VALEUR]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B579-423E-AA7A-F1B6C7C5B4C6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55024B8-96AA-4EAD-92DB-9305F9EF484D}" type="CELLRANGE">
                      <a:rPr lang="en-US" sz="1100" b="1"/>
                      <a:pPr>
                        <a:defRPr sz="1100" b="1"/>
                      </a:pPr>
                      <a:t>[PLAGECELL]</a:t>
                    </a:fld>
                    <a:endParaRPr lang="en-US" sz="1100" b="1" baseline="0"/>
                  </a:p>
                  <a:p>
                    <a:pPr>
                      <a:defRPr sz="1100" b="1"/>
                    </a:pPr>
                    <a:fld id="{42C535BF-1109-4F77-8423-2F601552EE9E}" type="CATEGORYNAME">
                      <a:rPr lang="en-US" sz="1100" b="1"/>
                      <a:pPr>
                        <a:defRPr sz="1100" b="1"/>
                      </a:pPr>
                      <a:t>[NOM DE CATÉGORIE]</a:t>
                    </a:fld>
                    <a:endParaRPr lang="en-US" sz="1100" b="1" baseline="0"/>
                  </a:p>
                  <a:p>
                    <a:pPr>
                      <a:defRPr sz="1100" b="1"/>
                    </a:pPr>
                    <a:fld id="{C28B7C5A-E675-408C-9B7B-18C7D3B5B5B0}" type="VALUE">
                      <a:rPr lang="en-US" sz="1100" b="1"/>
                      <a:pPr>
                        <a:defRPr sz="1100" b="1"/>
                      </a:pPr>
                      <a:t>[VALEUR]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B579-423E-AA7A-F1B6C7C5B4C6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E880320A-0E82-4D5B-8A4C-C9C2F237B336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5E248EB8-242C-4819-BB87-80F117A23148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6EF6CE99-54E3-42B6-9EA2-CB9EDD5C95E7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B579-423E-AA7A-F1B6C7C5B4C6}"/>
                </c:ext>
              </c:extLst>
            </c:dLbl>
            <c:dLbl>
              <c:idx val="3"/>
              <c:layout>
                <c:manualLayout>
                  <c:x val="-5.7682233262874728E-2"/>
                  <c:y val="8.223426598086193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A18A3B-DD23-4C5B-8D62-9CE6395734AC}" type="CELLRANGE">
                      <a:rPr lang="en-US"/>
                      <a:pPr>
                        <a:defRPr b="1"/>
                      </a:pPr>
                      <a:t>[PLAGECELL]</a:t>
                    </a:fld>
                    <a:endParaRPr lang="en-US" baseline="0"/>
                  </a:p>
                  <a:p>
                    <a:pPr>
                      <a:defRPr b="1"/>
                    </a:pPr>
                    <a:fld id="{EAA38C30-2A0C-4243-B752-0415E194B726}" type="CATEGORYNAME">
                      <a:rPr lang="en-US"/>
                      <a:pPr>
                        <a:defRPr b="1"/>
                      </a:pPr>
                      <a:t>[NOM DE CATÉGORIE]</a:t>
                    </a:fld>
                    <a:endParaRPr lang="en-US" baseline="0"/>
                  </a:p>
                  <a:p>
                    <a:pPr>
                      <a:defRPr b="1"/>
                    </a:pPr>
                    <a:fld id="{A902EAB1-D5D3-4204-8C66-B02C1661085D}" type="VALUE">
                      <a:rPr lang="en-US"/>
                      <a:pPr>
                        <a:defRPr b="1"/>
                      </a:pPr>
                      <a:t>[VALEUR]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B579-423E-AA7A-F1B6C7C5B4C6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EE36CC76-EDA0-4AE2-A5AB-76F179A0D526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4943818E-EE0A-42FE-81C8-DF4F677EB587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F38E80B2-D40D-4121-95DF-804BFDBAA7DF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B579-423E-AA7A-F1B6C7C5B4C6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A612CCFF-38AA-4108-B353-DF1918116D2D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2DF73FCB-95C7-4CE4-9A68-FEDE2EDEFB4C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CE96B70A-67B7-4DFB-B3E5-7368AA0EF3E7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B579-423E-AA7A-F1B6C7C5B4C6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C72AE058-B435-467B-BFE2-15FF38A86680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6B55F14A-B090-44CB-82F3-836DBA699093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D7A9CC0D-F281-4CF7-8720-ED8312556D62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B579-423E-AA7A-F1B6C7C5B4C6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9EF0837B-0FBF-437B-A7B2-D1BE850F0B76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C5D2C484-DFB1-4B31-AD35-E3B048CFE4C5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680AA6D4-AA9A-4FD6-ABF5-19E5EDA93986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B579-423E-AA7A-F1B6C7C5B4C6}"/>
                </c:ext>
              </c:extLst>
            </c:dLbl>
            <c:dLbl>
              <c:idx val="8"/>
              <c:layout>
                <c:manualLayout>
                  <c:x val="7.6275359971057658E-4"/>
                  <c:y val="-4.712760305914998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FBAB448-6F73-4B06-8F2A-3CA7A11E9644}" type="CELLRANGE">
                      <a:rPr lang="en-US" b="1"/>
                      <a:pPr>
                        <a:defRPr b="1"/>
                      </a:pPr>
                      <a:t>[PLAGECELL]</a:t>
                    </a:fld>
                    <a:endParaRPr lang="en-US" b="1" baseline="0"/>
                  </a:p>
                  <a:p>
                    <a:pPr>
                      <a:defRPr b="1"/>
                    </a:pPr>
                    <a:fld id="{F4187C29-4E49-496E-BFD0-7AEE5B947031}" type="CATEGORYNAME">
                      <a:rPr lang="en-US" b="1"/>
                      <a:pPr>
                        <a:defRPr b="1"/>
                      </a:pPr>
                      <a:t>[NOM DE CATÉGORIE]</a:t>
                    </a:fld>
                    <a:endParaRPr lang="en-US" b="1" baseline="0"/>
                  </a:p>
                  <a:p>
                    <a:pPr>
                      <a:defRPr b="1"/>
                    </a:pPr>
                    <a:fld id="{A0B68D28-81A2-41DD-81CC-D9FDEBD32B77}" type="VALUE">
                      <a:rPr lang="en-US" b="1"/>
                      <a:pPr>
                        <a:defRPr b="1"/>
                      </a:pPr>
                      <a:t>[VALEUR]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B579-423E-AA7A-F1B6C7C5B4C6}"/>
                </c:ext>
              </c:extLst>
            </c:dLbl>
            <c:dLbl>
              <c:idx val="9"/>
              <c:layout>
                <c:manualLayout>
                  <c:x val="0.11157496424909021"/>
                  <c:y val="0.10137757708346787"/>
                </c:manualLayout>
              </c:layout>
              <c:tx>
                <c:rich>
                  <a:bodyPr/>
                  <a:lstStyle/>
                  <a:p>
                    <a:fld id="{6ACF53F5-1991-4548-A770-24EE02575A47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2F008F89-F986-4639-85CD-2156FAA742FF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F96CE7F6-8F7E-466C-9D0E-6A7104E3CEC2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B579-423E-AA7A-F1B6C7C5B4C6}"/>
                </c:ext>
              </c:extLst>
            </c:dLbl>
            <c:dLbl>
              <c:idx val="10"/>
              <c:layout>
                <c:manualLayout>
                  <c:x val="-6.8184038767621441E-2"/>
                  <c:y val="-4.4669521547751334E-2"/>
                </c:manualLayout>
              </c:layout>
              <c:tx>
                <c:rich>
                  <a:bodyPr/>
                  <a:lstStyle/>
                  <a:p>
                    <a:fld id="{D812311A-9F83-40B3-B4E8-BD7CC48C9D3A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BDAF1CFC-63D4-494B-A057-C3BFE72DA9FB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19641880-B568-407D-8FD4-CAC2778F10B3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B579-423E-AA7A-F1B6C7C5B4C6}"/>
                </c:ext>
              </c:extLst>
            </c:dLbl>
            <c:dLbl>
              <c:idx val="11"/>
              <c:layout>
                <c:manualLayout>
                  <c:x val="-0.14350214128812724"/>
                  <c:y val="-0.11557248191904922"/>
                </c:manualLayout>
              </c:layout>
              <c:tx>
                <c:rich>
                  <a:bodyPr/>
                  <a:lstStyle/>
                  <a:p>
                    <a:fld id="{7160FCE9-2A89-48F7-8E95-4E5CBAE1426D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1671BAC4-7EB8-4D8C-90B5-B3EC84498945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3324C8FC-55AE-4D3F-BCED-8AEA383B3B84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B579-423E-AA7A-F1B6C7C5B4C6}"/>
                </c:ext>
              </c:extLst>
            </c:dLbl>
            <c:dLbl>
              <c:idx val="12"/>
              <c:layout>
                <c:manualLayout>
                  <c:x val="-1.9696243600659503E-2"/>
                  <c:y val="-4.9786623157600927E-2"/>
                </c:manualLayout>
              </c:layout>
              <c:tx>
                <c:rich>
                  <a:bodyPr/>
                  <a:lstStyle/>
                  <a:p>
                    <a:fld id="{D8BA0CEC-C7CF-4EA1-AAC8-9893F0707AA5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4CA09A86-22F3-4872-8980-BA0661F2350B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0E95DEB8-6D6F-4D4E-B3A0-0D2AE19D33C8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B579-423E-AA7A-F1B6C7C5B4C6}"/>
                </c:ext>
              </c:extLst>
            </c:dLbl>
            <c:dLbl>
              <c:idx val="13"/>
              <c:layout>
                <c:manualLayout>
                  <c:x val="-4.4665235337862076E-2"/>
                  <c:y val="-0.11744187206420258"/>
                </c:manualLayout>
              </c:layout>
              <c:tx>
                <c:rich>
                  <a:bodyPr/>
                  <a:lstStyle/>
                  <a:p>
                    <a:fld id="{AB716154-21B8-485E-96D7-7D3E82F370AC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6B1C7D31-CF7D-4BE6-868A-CA7D9F3500A1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F497990E-EECF-4287-BE79-777AC21374E1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B579-423E-AA7A-F1B6C7C5B4C6}"/>
                </c:ext>
              </c:extLst>
            </c:dLbl>
            <c:dLbl>
              <c:idx val="14"/>
              <c:layout>
                <c:manualLayout>
                  <c:x val="1.0762401001270515E-2"/>
                  <c:y val="0.10650983873018693"/>
                </c:manualLayout>
              </c:layout>
              <c:tx>
                <c:rich>
                  <a:bodyPr/>
                  <a:lstStyle/>
                  <a:p>
                    <a:fld id="{5E8D1BC2-6834-4091-8B77-0D6CC9539436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671B5DF5-37BB-451C-B5C5-E4055E00DB18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2B9DA7E0-86F5-47F4-930C-BA394A43F465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B579-423E-AA7A-F1B6C7C5B4C6}"/>
                </c:ext>
              </c:extLst>
            </c:dLbl>
            <c:dLbl>
              <c:idx val="15"/>
              <c:layout>
                <c:manualLayout>
                  <c:x val="6.791559539485964E-2"/>
                  <c:y val="-0.11997190139658249"/>
                </c:manualLayout>
              </c:layout>
              <c:tx>
                <c:rich>
                  <a:bodyPr/>
                  <a:lstStyle/>
                  <a:p>
                    <a:fld id="{7A34B82A-56B0-47EC-859D-A3EBE32808A7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D01A9000-FE4A-4FAC-9827-EF77EA1E0833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1F4495C8-263F-49FB-8B27-A07764465AEF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B579-423E-AA7A-F1B6C7C5B4C6}"/>
                </c:ext>
              </c:extLst>
            </c:dLbl>
            <c:dLbl>
              <c:idx val="16"/>
              <c:layout>
                <c:manualLayout>
                  <c:x val="0.18001952577383315"/>
                  <c:y val="-7.3622856050833685E-2"/>
                </c:manualLayout>
              </c:layout>
              <c:tx>
                <c:rich>
                  <a:bodyPr/>
                  <a:lstStyle/>
                  <a:p>
                    <a:fld id="{17D4C115-F652-42AA-B3FB-DE3DFC4C8DB9}" type="CELLRANGE">
                      <a:rPr lang="en-US"/>
                      <a:pPr/>
                      <a:t>[PLAGECELL]</a:t>
                    </a:fld>
                    <a:endParaRPr lang="en-US" baseline="0"/>
                  </a:p>
                  <a:p>
                    <a:fld id="{2E061012-0FA3-4175-B872-220A05875BE6}" type="CATEGORYNAME">
                      <a:rPr lang="en-US"/>
                      <a:pPr/>
                      <a:t>[NOM DE CATÉGORIE]</a:t>
                    </a:fld>
                    <a:endParaRPr lang="en-US" baseline="0"/>
                  </a:p>
                  <a:p>
                    <a:fld id="{5AA61D51-0C76-4718-90A7-3E26E7AC08EE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B579-423E-AA7A-F1B6C7C5B4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Feuil1!$A$8:$A$24</c:f>
              <c:strCache>
                <c:ptCount val="17"/>
                <c:pt idx="0">
                  <c:v>Medicine</c:v>
                </c:pt>
                <c:pt idx="1">
                  <c:v>Pharmacology, Toxicology and Pharmaceutics</c:v>
                </c:pt>
                <c:pt idx="2">
                  <c:v>Biochemistry, Genetics and Molecular Biology</c:v>
                </c:pt>
                <c:pt idx="3">
                  <c:v>Neuroscience</c:v>
                </c:pt>
                <c:pt idx="4">
                  <c:v>Psychology</c:v>
                </c:pt>
                <c:pt idx="5">
                  <c:v>Social Sciences</c:v>
                </c:pt>
                <c:pt idx="6">
                  <c:v>Chemistry</c:v>
                </c:pt>
                <c:pt idx="7">
                  <c:v>Agricultural and Biological Sciences</c:v>
                </c:pt>
                <c:pt idx="8">
                  <c:v>Engineering</c:v>
                </c:pt>
                <c:pt idx="9">
                  <c:v>Materials Science</c:v>
                </c:pt>
                <c:pt idx="10">
                  <c:v>Environmental Science</c:v>
                </c:pt>
                <c:pt idx="11">
                  <c:v>Chemical Engineering</c:v>
                </c:pt>
                <c:pt idx="12">
                  <c:v>Nursing</c:v>
                </c:pt>
                <c:pt idx="13">
                  <c:v>Immunology and Microbiology</c:v>
                </c:pt>
                <c:pt idx="14">
                  <c:v>Multidisciplinary</c:v>
                </c:pt>
                <c:pt idx="15">
                  <c:v>Physics and Astronomy</c:v>
                </c:pt>
                <c:pt idx="16">
                  <c:v>Computer Science</c:v>
                </c:pt>
              </c:strCache>
            </c:strRef>
          </c:cat>
          <c:val>
            <c:numRef>
              <c:f>Feuil1!$B$8:$B$24</c:f>
              <c:numCache>
                <c:formatCode>General</c:formatCode>
                <c:ptCount val="17"/>
                <c:pt idx="0">
                  <c:v>37551</c:v>
                </c:pt>
                <c:pt idx="1">
                  <c:v>12836</c:v>
                </c:pt>
                <c:pt idx="2">
                  <c:v>9308</c:v>
                </c:pt>
                <c:pt idx="3">
                  <c:v>8268</c:v>
                </c:pt>
                <c:pt idx="4">
                  <c:v>5563</c:v>
                </c:pt>
                <c:pt idx="5">
                  <c:v>5193</c:v>
                </c:pt>
                <c:pt idx="6">
                  <c:v>4629</c:v>
                </c:pt>
                <c:pt idx="7">
                  <c:v>3656</c:v>
                </c:pt>
                <c:pt idx="8">
                  <c:v>3503</c:v>
                </c:pt>
                <c:pt idx="9">
                  <c:v>3488</c:v>
                </c:pt>
                <c:pt idx="10">
                  <c:v>2929</c:v>
                </c:pt>
                <c:pt idx="11">
                  <c:v>2325</c:v>
                </c:pt>
                <c:pt idx="12">
                  <c:v>1844</c:v>
                </c:pt>
                <c:pt idx="13">
                  <c:v>1345</c:v>
                </c:pt>
                <c:pt idx="14">
                  <c:v>1318</c:v>
                </c:pt>
                <c:pt idx="15">
                  <c:v>1154</c:v>
                </c:pt>
                <c:pt idx="16">
                  <c:v>1064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Feuil1!$C$8:$C$26</c15:f>
                <c15:dlblRangeCache>
                  <c:ptCount val="19"/>
                  <c:pt idx="0">
                    <c:v>57%</c:v>
                  </c:pt>
                  <c:pt idx="1">
                    <c:v>20%</c:v>
                  </c:pt>
                  <c:pt idx="2">
                    <c:v>14%</c:v>
                  </c:pt>
                  <c:pt idx="3">
                    <c:v>13%</c:v>
                  </c:pt>
                  <c:pt idx="4">
                    <c:v>8%</c:v>
                  </c:pt>
                  <c:pt idx="5">
                    <c:v>8%</c:v>
                  </c:pt>
                  <c:pt idx="6">
                    <c:v>7%</c:v>
                  </c:pt>
                  <c:pt idx="7">
                    <c:v>6%</c:v>
                  </c:pt>
                  <c:pt idx="8">
                    <c:v>5%</c:v>
                  </c:pt>
                  <c:pt idx="9">
                    <c:v>5%</c:v>
                  </c:pt>
                  <c:pt idx="10">
                    <c:v>4%</c:v>
                  </c:pt>
                  <c:pt idx="11">
                    <c:v>4%</c:v>
                  </c:pt>
                  <c:pt idx="12">
                    <c:v>3%</c:v>
                  </c:pt>
                  <c:pt idx="13">
                    <c:v>2%</c:v>
                  </c:pt>
                  <c:pt idx="14">
                    <c:v>2%</c:v>
                  </c:pt>
                  <c:pt idx="15">
                    <c:v>2%</c:v>
                  </c:pt>
                  <c:pt idx="16">
                    <c:v>2%</c:v>
                  </c:pt>
                  <c:pt idx="17">
                    <c:v>1%</c:v>
                  </c:pt>
                  <c:pt idx="18">
                    <c:v>1%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2-B579-423E-AA7A-F1B6C7C5B4C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Publications par quartile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68886686968145E-2"/>
          <c:y val="0.12333851485681846"/>
          <c:w val="0.88448522925517026"/>
          <c:h val="0.7307346154449868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Sheet0!$A$15</c:f>
              <c:strCache>
                <c:ptCount val="1"/>
                <c:pt idx="0">
                  <c:v>Q1 (top 25%)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Sheet0!$B$14:$L$14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Sheet0!$B$15:$L$15</c:f>
              <c:numCache>
                <c:formatCode>General</c:formatCode>
                <c:ptCount val="11"/>
                <c:pt idx="0">
                  <c:v>2130</c:v>
                </c:pt>
                <c:pt idx="1">
                  <c:v>2217</c:v>
                </c:pt>
                <c:pt idx="2">
                  <c:v>2491</c:v>
                </c:pt>
                <c:pt idx="3">
                  <c:v>2574</c:v>
                </c:pt>
                <c:pt idx="4">
                  <c:v>2659</c:v>
                </c:pt>
                <c:pt idx="5">
                  <c:v>2664</c:v>
                </c:pt>
                <c:pt idx="6">
                  <c:v>3055</c:v>
                </c:pt>
                <c:pt idx="7">
                  <c:v>3232</c:v>
                </c:pt>
                <c:pt idx="8">
                  <c:v>3823</c:v>
                </c:pt>
                <c:pt idx="9">
                  <c:v>4784</c:v>
                </c:pt>
                <c:pt idx="10">
                  <c:v>4902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C0-4A31-A93F-F0E0B509E9E4}"/>
            </c:ext>
          </c:extLst>
        </c:ser>
        <c:ser>
          <c:idx val="1"/>
          <c:order val="1"/>
          <c:tx>
            <c:strRef>
              <c:f>Sheet0!$A$16</c:f>
              <c:strCache>
                <c:ptCount val="1"/>
                <c:pt idx="0">
                  <c:v>Q2 (top 26% - 50%)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Sheet0!$B$14:$L$14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Sheet0!$B$16:$L$16</c:f>
              <c:numCache>
                <c:formatCode>General</c:formatCode>
                <c:ptCount val="11"/>
                <c:pt idx="0">
                  <c:v>721</c:v>
                </c:pt>
                <c:pt idx="1">
                  <c:v>761</c:v>
                </c:pt>
                <c:pt idx="2">
                  <c:v>864</c:v>
                </c:pt>
                <c:pt idx="3">
                  <c:v>805</c:v>
                </c:pt>
                <c:pt idx="4">
                  <c:v>1049</c:v>
                </c:pt>
                <c:pt idx="5">
                  <c:v>1152</c:v>
                </c:pt>
                <c:pt idx="6">
                  <c:v>1284</c:v>
                </c:pt>
                <c:pt idx="7">
                  <c:v>1565</c:v>
                </c:pt>
                <c:pt idx="8">
                  <c:v>1879</c:v>
                </c:pt>
                <c:pt idx="9">
                  <c:v>2039</c:v>
                </c:pt>
                <c:pt idx="10">
                  <c:v>2346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C0-4A31-A93F-F0E0B509E9E4}"/>
            </c:ext>
          </c:extLst>
        </c:ser>
        <c:ser>
          <c:idx val="2"/>
          <c:order val="2"/>
          <c:tx>
            <c:strRef>
              <c:f>Sheet0!$A$17</c:f>
              <c:strCache>
                <c:ptCount val="1"/>
                <c:pt idx="0">
                  <c:v>Q3 (top 51% - 75%)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Sheet0!$B$14:$L$14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Sheet0!$B$17:$L$17</c:f>
              <c:numCache>
                <c:formatCode>General</c:formatCode>
                <c:ptCount val="11"/>
                <c:pt idx="0">
                  <c:v>392</c:v>
                </c:pt>
                <c:pt idx="1">
                  <c:v>475</c:v>
                </c:pt>
                <c:pt idx="2">
                  <c:v>498</c:v>
                </c:pt>
                <c:pt idx="3">
                  <c:v>483</c:v>
                </c:pt>
                <c:pt idx="4">
                  <c:v>584</c:v>
                </c:pt>
                <c:pt idx="5">
                  <c:v>583</c:v>
                </c:pt>
                <c:pt idx="6">
                  <c:v>707</c:v>
                </c:pt>
                <c:pt idx="7">
                  <c:v>798</c:v>
                </c:pt>
                <c:pt idx="8">
                  <c:v>814</c:v>
                </c:pt>
                <c:pt idx="9">
                  <c:v>892</c:v>
                </c:pt>
                <c:pt idx="10">
                  <c:v>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C0-4A31-A93F-F0E0B509E9E4}"/>
            </c:ext>
          </c:extLst>
        </c:ser>
        <c:ser>
          <c:idx val="3"/>
          <c:order val="3"/>
          <c:tx>
            <c:strRef>
              <c:f>Sheet0!$A$18</c:f>
              <c:strCache>
                <c:ptCount val="1"/>
                <c:pt idx="0">
                  <c:v>Q4 (top 76% - 100%)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Sheet0!$B$14:$L$14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Sheet0!$B$18:$L$18</c:f>
              <c:numCache>
                <c:formatCode>General</c:formatCode>
                <c:ptCount val="11"/>
                <c:pt idx="0">
                  <c:v>285</c:v>
                </c:pt>
                <c:pt idx="1">
                  <c:v>312</c:v>
                </c:pt>
                <c:pt idx="2">
                  <c:v>426</c:v>
                </c:pt>
                <c:pt idx="3">
                  <c:v>424</c:v>
                </c:pt>
                <c:pt idx="4">
                  <c:v>423</c:v>
                </c:pt>
                <c:pt idx="5">
                  <c:v>475</c:v>
                </c:pt>
                <c:pt idx="6">
                  <c:v>419</c:v>
                </c:pt>
                <c:pt idx="7">
                  <c:v>509</c:v>
                </c:pt>
                <c:pt idx="8">
                  <c:v>582</c:v>
                </c:pt>
                <c:pt idx="9">
                  <c:v>524</c:v>
                </c:pt>
                <c:pt idx="10">
                  <c:v>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C0-4A31-A93F-F0E0B509E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77890144"/>
        <c:axId val="1977900960"/>
      </c:barChart>
      <c:catAx>
        <c:axId val="197789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7900960"/>
        <c:crosses val="autoZero"/>
        <c:auto val="1"/>
        <c:lblAlgn val="ctr"/>
        <c:lblOffset val="100"/>
        <c:noMultiLvlLbl val="0"/>
      </c:catAx>
      <c:valAx>
        <c:axId val="197790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789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74291926826E-2"/>
          <c:y val="0.93471261499292058"/>
          <c:w val="0.89999988002899189"/>
          <c:h val="6.5287385007079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306-4C35-B1C3-2A6575E1975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306-4C35-B1C3-2A6575E1975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306-4C35-B1C3-2A6575E1975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306-4C35-B1C3-2A6575E1975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Sheet0!$A$35:$A$38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Sheet0!$B$35:$B$38</c:f>
              <c:numCache>
                <c:formatCode>0%</c:formatCode>
                <c:ptCount val="4"/>
                <c:pt idx="0">
                  <c:v>0.52696557196923455</c:v>
                </c:pt>
                <c:pt idx="1">
                  <c:v>0.22074533024050788</c:v>
                </c:pt>
                <c:pt idx="2">
                  <c:v>0.1087626663411061</c:v>
                </c:pt>
                <c:pt idx="3">
                  <c:v>7.3754730802099863E-2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306-4C35-B1C3-2A6575E1975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Cannabis: Funding </a:t>
            </a:r>
            <a:r>
              <a:rPr lang="en-US" sz="2000" b="1" dirty="0" smtClean="0"/>
              <a:t>sponsors </a:t>
            </a:r>
            <a:r>
              <a:rPr lang="en-US" sz="2000" b="1" dirty="0"/>
              <a:t>(&gt;500 pub) Scopus 2012-2022</a:t>
            </a:r>
          </a:p>
        </c:rich>
      </c:tx>
      <c:layout>
        <c:manualLayout>
          <c:xMode val="edge"/>
          <c:yMode val="edge"/>
          <c:x val="0.52353844442455455"/>
          <c:y val="3.51355060888479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69579680294068336"/>
          <c:y val="0.11063382934727772"/>
          <c:w val="0.28342889068578447"/>
          <c:h val="0.8565548435343600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funding!$A$9:$A$26</c:f>
              <c:strCache>
                <c:ptCount val="18"/>
                <c:pt idx="0">
                  <c:v>National Institute on Drug Abuse</c:v>
                </c:pt>
                <c:pt idx="1">
                  <c:v>National Institutes of Health</c:v>
                </c:pt>
                <c:pt idx="2">
                  <c:v>National Institute on Alcohol Abuse and Alcoholism</c:v>
                </c:pt>
                <c:pt idx="3">
                  <c:v>National Institute of Mental Health</c:v>
                </c:pt>
                <c:pt idx="4">
                  <c:v>National Natural Science Foundation of China</c:v>
                </c:pt>
                <c:pt idx="5">
                  <c:v>Canadian Institutes of Health Research</c:v>
                </c:pt>
                <c:pt idx="6">
                  <c:v>National Cancer Institute</c:v>
                </c:pt>
                <c:pt idx="7">
                  <c:v>Conselho Nacional de Desenvolvimento Científico e Tecnológico</c:v>
                </c:pt>
                <c:pt idx="8">
                  <c:v>National Institute of General Medical Sciences</c:v>
                </c:pt>
                <c:pt idx="9">
                  <c:v>Eunice Kennedy Shriver National Institute of Child Health and Human Development</c:v>
                </c:pt>
                <c:pt idx="10">
                  <c:v>National Center for Advancing Translational Sciences</c:v>
                </c:pt>
                <c:pt idx="11">
                  <c:v>National Health and Medical Research Council</c:v>
                </c:pt>
                <c:pt idx="12">
                  <c:v>Medical Research Council</c:v>
                </c:pt>
                <c:pt idx="13">
                  <c:v>European Commission</c:v>
                </c:pt>
                <c:pt idx="14">
                  <c:v>European Regional Development Fund</c:v>
                </c:pt>
                <c:pt idx="15">
                  <c:v>National Institute of Child Health and Human Development</c:v>
                </c:pt>
                <c:pt idx="16">
                  <c:v>Natural Sciences and Engineering Research Council of Canada</c:v>
                </c:pt>
                <c:pt idx="17">
                  <c:v>National Institute of Neurological Disorders and Stroke</c:v>
                </c:pt>
              </c:strCache>
            </c:strRef>
          </c:cat>
          <c:val>
            <c:numRef>
              <c:f>funding!$B$9:$B$26</c:f>
              <c:numCache>
                <c:formatCode>General</c:formatCode>
                <c:ptCount val="18"/>
                <c:pt idx="0">
                  <c:v>6378</c:v>
                </c:pt>
                <c:pt idx="1">
                  <c:v>5102</c:v>
                </c:pt>
                <c:pt idx="2">
                  <c:v>2185</c:v>
                </c:pt>
                <c:pt idx="3">
                  <c:v>1577</c:v>
                </c:pt>
                <c:pt idx="4">
                  <c:v>1193</c:v>
                </c:pt>
                <c:pt idx="5">
                  <c:v>1095</c:v>
                </c:pt>
                <c:pt idx="6">
                  <c:v>808</c:v>
                </c:pt>
                <c:pt idx="7">
                  <c:v>659</c:v>
                </c:pt>
                <c:pt idx="8">
                  <c:v>644</c:v>
                </c:pt>
                <c:pt idx="9">
                  <c:v>641</c:v>
                </c:pt>
                <c:pt idx="10">
                  <c:v>641</c:v>
                </c:pt>
                <c:pt idx="11">
                  <c:v>617</c:v>
                </c:pt>
                <c:pt idx="12">
                  <c:v>616</c:v>
                </c:pt>
                <c:pt idx="13">
                  <c:v>567</c:v>
                </c:pt>
                <c:pt idx="14">
                  <c:v>563</c:v>
                </c:pt>
                <c:pt idx="15">
                  <c:v>552</c:v>
                </c:pt>
                <c:pt idx="16">
                  <c:v>546</c:v>
                </c:pt>
                <c:pt idx="17">
                  <c:v>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E8-4CE5-95A8-167CBD985D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64428111"/>
        <c:axId val="1664429359"/>
      </c:barChart>
      <c:catAx>
        <c:axId val="166442811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4429359"/>
        <c:crosses val="autoZero"/>
        <c:auto val="1"/>
        <c:lblAlgn val="ctr"/>
        <c:lblOffset val="100"/>
        <c:noMultiLvlLbl val="0"/>
      </c:catAx>
      <c:valAx>
        <c:axId val="1664429359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64428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Traitement!$L$2</c:f>
              <c:strCache>
                <c:ptCount val="1"/>
                <c:pt idx="0">
                  <c:v>Evolution temporelle de la production scientifique marocaine sur le Cannabis Scopus 2023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  <a:headEnd type="stealth" w="lg" len="lg"/>
              <a:tailEnd type="stealth" w="lg" len="sm"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Traitement!$L$4:$L$28</c:f>
              <c:numCache>
                <c:formatCode>General</c:formatCode>
                <c:ptCount val="25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  <c:pt idx="4">
                  <c:v>2019</c:v>
                </c:pt>
                <c:pt idx="5">
                  <c:v>2018</c:v>
                </c:pt>
                <c:pt idx="6">
                  <c:v>2017</c:v>
                </c:pt>
                <c:pt idx="7">
                  <c:v>2016</c:v>
                </c:pt>
                <c:pt idx="8">
                  <c:v>2015</c:v>
                </c:pt>
                <c:pt idx="9">
                  <c:v>2014</c:v>
                </c:pt>
                <c:pt idx="10">
                  <c:v>2013</c:v>
                </c:pt>
                <c:pt idx="11">
                  <c:v>2012</c:v>
                </c:pt>
                <c:pt idx="12">
                  <c:v>2011</c:v>
                </c:pt>
                <c:pt idx="13">
                  <c:v>2010</c:v>
                </c:pt>
                <c:pt idx="14">
                  <c:v>2009</c:v>
                </c:pt>
                <c:pt idx="15">
                  <c:v>2008</c:v>
                </c:pt>
                <c:pt idx="16">
                  <c:v>2007</c:v>
                </c:pt>
                <c:pt idx="17">
                  <c:v>2006</c:v>
                </c:pt>
                <c:pt idx="18">
                  <c:v>2005</c:v>
                </c:pt>
                <c:pt idx="19">
                  <c:v>2004</c:v>
                </c:pt>
                <c:pt idx="20">
                  <c:v>2002</c:v>
                </c:pt>
                <c:pt idx="21">
                  <c:v>2001</c:v>
                </c:pt>
                <c:pt idx="22">
                  <c:v>2000</c:v>
                </c:pt>
                <c:pt idx="23">
                  <c:v>1998</c:v>
                </c:pt>
                <c:pt idx="24">
                  <c:v>1986</c:v>
                </c:pt>
              </c:numCache>
            </c:numRef>
          </c:cat>
          <c:val>
            <c:numRef>
              <c:f>Traitement!$M$4:$M$28</c:f>
              <c:numCache>
                <c:formatCode>General</c:formatCode>
                <c:ptCount val="25"/>
                <c:pt idx="0">
                  <c:v>11</c:v>
                </c:pt>
                <c:pt idx="1">
                  <c:v>29</c:v>
                </c:pt>
                <c:pt idx="2">
                  <c:v>24</c:v>
                </c:pt>
                <c:pt idx="3">
                  <c:v>12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5</c:v>
                </c:pt>
                <c:pt idx="8">
                  <c:v>8</c:v>
                </c:pt>
                <c:pt idx="9">
                  <c:v>2</c:v>
                </c:pt>
                <c:pt idx="10">
                  <c:v>9</c:v>
                </c:pt>
                <c:pt idx="11">
                  <c:v>3</c:v>
                </c:pt>
                <c:pt idx="12">
                  <c:v>6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1">
                  <c:v>3</c:v>
                </c:pt>
                <c:pt idx="22">
                  <c:v>1</c:v>
                </c:pt>
                <c:pt idx="23">
                  <c:v>1</c:v>
                </c:pt>
                <c:pt idx="24">
                  <c:v>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8E0-4FA1-B2DB-A6DB130C363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718721312"/>
        <c:axId val="1538962512"/>
      </c:lineChart>
      <c:catAx>
        <c:axId val="71872131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8962512"/>
        <c:crosses val="autoZero"/>
        <c:auto val="1"/>
        <c:lblAlgn val="ctr"/>
        <c:lblOffset val="100"/>
        <c:noMultiLvlLbl val="0"/>
      </c:catAx>
      <c:valAx>
        <c:axId val="1538962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18721312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61E8E9-24B9-4285-B7E7-2A539E1A44E2}" type="doc">
      <dgm:prSet loTypeId="urn:microsoft.com/office/officeart/2005/8/layout/vList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fr-FR"/>
        </a:p>
      </dgm:t>
    </dgm:pt>
    <dgm:pt modelId="{102916F2-9F3F-4F90-AC24-2FC2F8E03229}">
      <dgm:prSet/>
      <dgm:spPr/>
      <dgm:t>
        <a:bodyPr/>
        <a:lstStyle/>
        <a:p>
          <a:pPr rtl="0"/>
          <a:r>
            <a:rPr lang="fr-FR" dirty="0" smtClean="0"/>
            <a:t>Approche bibliométrique</a:t>
          </a:r>
          <a:endParaRPr lang="en-US" dirty="0"/>
        </a:p>
      </dgm:t>
    </dgm:pt>
    <dgm:pt modelId="{5FE31B73-8E30-4DA7-AB8E-CEF794A41BA5}" type="parTrans" cxnId="{A36E212E-A053-453F-AB3E-F21763AC3ED9}">
      <dgm:prSet/>
      <dgm:spPr/>
      <dgm:t>
        <a:bodyPr/>
        <a:lstStyle/>
        <a:p>
          <a:endParaRPr lang="fr-FR"/>
        </a:p>
      </dgm:t>
    </dgm:pt>
    <dgm:pt modelId="{D7CBE978-27BC-4501-85C2-99D074A03B5A}" type="sibTrans" cxnId="{A36E212E-A053-453F-AB3E-F21763AC3ED9}">
      <dgm:prSet/>
      <dgm:spPr/>
      <dgm:t>
        <a:bodyPr/>
        <a:lstStyle/>
        <a:p>
          <a:endParaRPr lang="fr-FR"/>
        </a:p>
      </dgm:t>
    </dgm:pt>
    <dgm:pt modelId="{4A9993A5-878B-490D-AB16-670AC1FEB66B}">
      <dgm:prSet/>
      <dgm:spPr/>
      <dgm:t>
        <a:bodyPr/>
        <a:lstStyle/>
        <a:p>
          <a:pPr rtl="0"/>
          <a:r>
            <a:rPr lang="fr-FR" dirty="0" smtClean="0"/>
            <a:t>Evaluer la production scientifique nationale et internationale sur </a:t>
          </a:r>
          <a:r>
            <a:rPr lang="fr-FR" b="1" dirty="0" smtClean="0"/>
            <a:t>le cannabis</a:t>
          </a:r>
          <a:endParaRPr lang="en-US" dirty="0"/>
        </a:p>
      </dgm:t>
    </dgm:pt>
    <dgm:pt modelId="{42AE5AD3-BC3D-412B-AA28-EFC4292F9892}" type="parTrans" cxnId="{CD27B76C-D3B7-4E2F-872C-212C5AA4E480}">
      <dgm:prSet/>
      <dgm:spPr/>
      <dgm:t>
        <a:bodyPr/>
        <a:lstStyle/>
        <a:p>
          <a:endParaRPr lang="fr-FR"/>
        </a:p>
      </dgm:t>
    </dgm:pt>
    <dgm:pt modelId="{1FECA427-182E-492F-9604-63A0D2B3984C}" type="sibTrans" cxnId="{CD27B76C-D3B7-4E2F-872C-212C5AA4E480}">
      <dgm:prSet/>
      <dgm:spPr/>
      <dgm:t>
        <a:bodyPr/>
        <a:lstStyle/>
        <a:p>
          <a:endParaRPr lang="fr-FR"/>
        </a:p>
      </dgm:t>
    </dgm:pt>
    <dgm:pt modelId="{C52B5249-FAB2-4707-BC9B-57EC7A260A29}">
      <dgm:prSet/>
      <dgm:spPr/>
      <dgm:t>
        <a:bodyPr/>
        <a:lstStyle/>
        <a:p>
          <a:pPr rtl="0"/>
          <a:r>
            <a:rPr lang="fr-FR" dirty="0" smtClean="0"/>
            <a:t>Repérer les modèles de collaboration (pays, institution, auteurs,…)</a:t>
          </a:r>
          <a:endParaRPr lang="en-US" dirty="0"/>
        </a:p>
      </dgm:t>
    </dgm:pt>
    <dgm:pt modelId="{C679B00C-103B-4358-A7BD-124BA2D15BEB}" type="parTrans" cxnId="{63FA7F8F-30AA-40A8-91E7-9406332788BF}">
      <dgm:prSet/>
      <dgm:spPr/>
      <dgm:t>
        <a:bodyPr/>
        <a:lstStyle/>
        <a:p>
          <a:endParaRPr lang="fr-FR"/>
        </a:p>
      </dgm:t>
    </dgm:pt>
    <dgm:pt modelId="{FA2FD789-25CC-4C6B-B9E7-4C25A6DC0574}" type="sibTrans" cxnId="{63FA7F8F-30AA-40A8-91E7-9406332788BF}">
      <dgm:prSet/>
      <dgm:spPr/>
      <dgm:t>
        <a:bodyPr/>
        <a:lstStyle/>
        <a:p>
          <a:endParaRPr lang="fr-FR"/>
        </a:p>
      </dgm:t>
    </dgm:pt>
    <dgm:pt modelId="{BDD444B4-016F-4BFC-9360-99D03CD42E2D}">
      <dgm:prSet/>
      <dgm:spPr/>
      <dgm:t>
        <a:bodyPr/>
        <a:lstStyle/>
        <a:p>
          <a:pPr rtl="0"/>
          <a:r>
            <a:rPr lang="fr-FR" dirty="0" smtClean="0"/>
            <a:t>Mettre l’accent sur les points forts et les faiblesse de la recherche sur le cannabis</a:t>
          </a:r>
          <a:endParaRPr lang="en-US" dirty="0"/>
        </a:p>
      </dgm:t>
    </dgm:pt>
    <dgm:pt modelId="{02D3914C-A66C-4C49-A845-CA83EA8DC77E}" type="parTrans" cxnId="{7AB9060B-C0EC-45FA-B10D-F4E210D6093E}">
      <dgm:prSet/>
      <dgm:spPr/>
      <dgm:t>
        <a:bodyPr/>
        <a:lstStyle/>
        <a:p>
          <a:endParaRPr lang="fr-FR"/>
        </a:p>
      </dgm:t>
    </dgm:pt>
    <dgm:pt modelId="{59624F3A-F2D5-49AD-AE08-121B084A0165}" type="sibTrans" cxnId="{7AB9060B-C0EC-45FA-B10D-F4E210D6093E}">
      <dgm:prSet/>
      <dgm:spPr/>
      <dgm:t>
        <a:bodyPr/>
        <a:lstStyle/>
        <a:p>
          <a:endParaRPr lang="fr-FR"/>
        </a:p>
      </dgm:t>
    </dgm:pt>
    <dgm:pt modelId="{A204923B-B331-49F3-8003-5FBD8EA9084B}">
      <dgm:prSet/>
      <dgm:spPr/>
      <dgm:t>
        <a:bodyPr/>
        <a:lstStyle/>
        <a:p>
          <a:pPr rtl="0"/>
          <a:r>
            <a:rPr lang="fr-FR" dirty="0" smtClean="0"/>
            <a:t>Requête</a:t>
          </a:r>
          <a:endParaRPr lang="en-US" dirty="0"/>
        </a:p>
      </dgm:t>
    </dgm:pt>
    <dgm:pt modelId="{D89B3A8C-6BBD-4676-A300-5B27504D74D3}" type="parTrans" cxnId="{A7AEB4FE-556B-44FA-AA6C-ECA7A44A6F4A}">
      <dgm:prSet/>
      <dgm:spPr/>
      <dgm:t>
        <a:bodyPr/>
        <a:lstStyle/>
        <a:p>
          <a:endParaRPr lang="fr-FR"/>
        </a:p>
      </dgm:t>
    </dgm:pt>
    <dgm:pt modelId="{5961BBF5-34B5-487C-8FA9-C3E8B43AC02C}" type="sibTrans" cxnId="{A7AEB4FE-556B-44FA-AA6C-ECA7A44A6F4A}">
      <dgm:prSet/>
      <dgm:spPr/>
      <dgm:t>
        <a:bodyPr/>
        <a:lstStyle/>
        <a:p>
          <a:endParaRPr lang="fr-FR"/>
        </a:p>
      </dgm:t>
    </dgm:pt>
    <dgm:pt modelId="{7AE02326-9124-4123-BD74-FE4002E03EA3}">
      <dgm:prSet/>
      <dgm:spPr/>
      <dgm:t>
        <a:bodyPr/>
        <a:lstStyle/>
        <a:p>
          <a:pPr rtl="0"/>
          <a:r>
            <a:rPr lang="fr-FR" dirty="0" smtClean="0"/>
            <a:t>Mots clés: cannabis, Cannabis </a:t>
          </a:r>
          <a:r>
            <a:rPr lang="fr-FR" dirty="0" err="1" smtClean="0"/>
            <a:t>sativa</a:t>
          </a:r>
          <a:r>
            <a:rPr lang="fr-FR" dirty="0" smtClean="0"/>
            <a:t>,  </a:t>
          </a:r>
          <a:r>
            <a:rPr lang="fr-FR" dirty="0" err="1" smtClean="0"/>
            <a:t>tetrahydrocannabinol</a:t>
          </a:r>
          <a:r>
            <a:rPr lang="fr-FR" dirty="0" smtClean="0"/>
            <a:t>, </a:t>
          </a:r>
          <a:r>
            <a:rPr lang="fr-FR" dirty="0" err="1" smtClean="0"/>
            <a:t>cannabinoid</a:t>
          </a:r>
          <a:r>
            <a:rPr lang="fr-FR" dirty="0" smtClean="0"/>
            <a:t>, </a:t>
          </a:r>
          <a:r>
            <a:rPr lang="fr-FR" dirty="0" err="1" smtClean="0"/>
            <a:t>endocannabinoid</a:t>
          </a:r>
          <a:r>
            <a:rPr lang="fr-FR" dirty="0" smtClean="0"/>
            <a:t>, delta-9-tétrahydrocannabinol, </a:t>
          </a:r>
          <a:r>
            <a:rPr lang="fr-FR" dirty="0" err="1" smtClean="0"/>
            <a:t>cannabidiol</a:t>
          </a:r>
          <a:r>
            <a:rPr lang="fr-FR" dirty="0" smtClean="0"/>
            <a:t>, marijuana, </a:t>
          </a:r>
          <a:r>
            <a:rPr lang="fr-FR" dirty="0" err="1" smtClean="0"/>
            <a:t>hashish</a:t>
          </a:r>
          <a:r>
            <a:rPr lang="fr-FR" dirty="0" smtClean="0"/>
            <a:t>, </a:t>
          </a:r>
          <a:r>
            <a:rPr lang="fr-FR" dirty="0" err="1" smtClean="0"/>
            <a:t>etc</a:t>
          </a:r>
          <a:endParaRPr lang="en-US" dirty="0"/>
        </a:p>
      </dgm:t>
    </dgm:pt>
    <dgm:pt modelId="{F0C2DBD4-AD67-41C8-BD1D-E056BF593713}" type="parTrans" cxnId="{FEC36340-24EB-42B8-B294-9065D271782D}">
      <dgm:prSet/>
      <dgm:spPr/>
      <dgm:t>
        <a:bodyPr/>
        <a:lstStyle/>
        <a:p>
          <a:endParaRPr lang="fr-FR"/>
        </a:p>
      </dgm:t>
    </dgm:pt>
    <dgm:pt modelId="{A1E27D52-81D7-4193-9073-D469DCCDC354}" type="sibTrans" cxnId="{FEC36340-24EB-42B8-B294-9065D271782D}">
      <dgm:prSet/>
      <dgm:spPr/>
      <dgm:t>
        <a:bodyPr/>
        <a:lstStyle/>
        <a:p>
          <a:endParaRPr lang="fr-FR"/>
        </a:p>
      </dgm:t>
    </dgm:pt>
    <dgm:pt modelId="{C420AE07-F919-4724-908A-8EA86A6C3113}">
      <dgm:prSet/>
      <dgm:spPr/>
      <dgm:t>
        <a:bodyPr/>
        <a:lstStyle/>
        <a:p>
          <a:pPr rtl="0"/>
          <a:r>
            <a:rPr lang="fr-FR" smtClean="0"/>
            <a:t>Combinaison des termes : thc, weed, ganja, kif avec psychotropic, psychoactive etc,</a:t>
          </a:r>
          <a:endParaRPr lang="en-US"/>
        </a:p>
      </dgm:t>
    </dgm:pt>
    <dgm:pt modelId="{F4ED0A00-782B-4FD2-9790-1B5BDDA9FF8A}" type="parTrans" cxnId="{A91351E6-0D1C-484E-A789-1F1B9F1F3B01}">
      <dgm:prSet/>
      <dgm:spPr/>
      <dgm:t>
        <a:bodyPr/>
        <a:lstStyle/>
        <a:p>
          <a:endParaRPr lang="fr-FR"/>
        </a:p>
      </dgm:t>
    </dgm:pt>
    <dgm:pt modelId="{111BE7BF-2A2D-4C9A-AD92-100AE208B8FA}" type="sibTrans" cxnId="{A91351E6-0D1C-484E-A789-1F1B9F1F3B01}">
      <dgm:prSet/>
      <dgm:spPr/>
      <dgm:t>
        <a:bodyPr/>
        <a:lstStyle/>
        <a:p>
          <a:endParaRPr lang="fr-FR"/>
        </a:p>
      </dgm:t>
    </dgm:pt>
    <dgm:pt modelId="{0615081E-16B6-4575-A357-11A0F93B1415}">
      <dgm:prSet/>
      <dgm:spPr/>
      <dgm:t>
        <a:bodyPr/>
        <a:lstStyle/>
        <a:p>
          <a:pPr rtl="0"/>
          <a:r>
            <a:rPr lang="fr-FR" dirty="0" smtClean="0"/>
            <a:t>Recherche dans le titre, l’</a:t>
          </a:r>
          <a:r>
            <a:rPr lang="fr-FR" dirty="0" err="1" smtClean="0"/>
            <a:t>asbtract</a:t>
          </a:r>
          <a:r>
            <a:rPr lang="fr-FR" dirty="0" smtClean="0"/>
            <a:t> et les keywords, intitulés des revues</a:t>
          </a:r>
          <a:endParaRPr lang="en-US" dirty="0"/>
        </a:p>
      </dgm:t>
    </dgm:pt>
    <dgm:pt modelId="{03DA1087-073C-4CDC-A3E7-7F78EC05ED16}" type="parTrans" cxnId="{A8EAD9C1-9576-433D-AB89-C3A885FD0A84}">
      <dgm:prSet/>
      <dgm:spPr/>
      <dgm:t>
        <a:bodyPr/>
        <a:lstStyle/>
        <a:p>
          <a:endParaRPr lang="fr-FR"/>
        </a:p>
      </dgm:t>
    </dgm:pt>
    <dgm:pt modelId="{548B3EB3-637A-40D2-A903-54F47244BAB5}" type="sibTrans" cxnId="{A8EAD9C1-9576-433D-AB89-C3A885FD0A84}">
      <dgm:prSet/>
      <dgm:spPr/>
      <dgm:t>
        <a:bodyPr/>
        <a:lstStyle/>
        <a:p>
          <a:endParaRPr lang="fr-FR"/>
        </a:p>
      </dgm:t>
    </dgm:pt>
    <dgm:pt modelId="{F8CAD879-2818-497D-8EAF-3FC7C0233AF6}">
      <dgm:prSet/>
      <dgm:spPr/>
      <dgm:t>
        <a:bodyPr/>
        <a:lstStyle/>
        <a:p>
          <a:pPr rtl="0"/>
          <a:r>
            <a:rPr lang="fr-FR" smtClean="0"/>
            <a:t>Tous type de publications</a:t>
          </a:r>
          <a:endParaRPr lang="en-US"/>
        </a:p>
      </dgm:t>
    </dgm:pt>
    <dgm:pt modelId="{BA6053C7-20B6-4694-A2F1-ED55DA35B343}" type="parTrans" cxnId="{F449F6AF-D8EC-40A8-A067-BD1F24D8A901}">
      <dgm:prSet/>
      <dgm:spPr/>
      <dgm:t>
        <a:bodyPr/>
        <a:lstStyle/>
        <a:p>
          <a:endParaRPr lang="fr-FR"/>
        </a:p>
      </dgm:t>
    </dgm:pt>
    <dgm:pt modelId="{21A991E4-52B3-453A-AEC6-9BD0274A1E71}" type="sibTrans" cxnId="{F449F6AF-D8EC-40A8-A067-BD1F24D8A901}">
      <dgm:prSet/>
      <dgm:spPr/>
      <dgm:t>
        <a:bodyPr/>
        <a:lstStyle/>
        <a:p>
          <a:endParaRPr lang="fr-FR"/>
        </a:p>
      </dgm:t>
    </dgm:pt>
    <dgm:pt modelId="{B096B478-7F42-4621-8552-E9D26C9D9EA0}">
      <dgm:prSet/>
      <dgm:spPr/>
      <dgm:t>
        <a:bodyPr/>
        <a:lstStyle/>
        <a:p>
          <a:pPr rtl="0"/>
          <a:r>
            <a:rPr lang="fr-FR" dirty="0" smtClean="0"/>
            <a:t>Période </a:t>
          </a:r>
          <a:endParaRPr lang="en-US" dirty="0"/>
        </a:p>
      </dgm:t>
    </dgm:pt>
    <dgm:pt modelId="{E8E166D9-5E21-4A18-ACD7-8EC1454B347D}" type="parTrans" cxnId="{2E289C58-9A6E-4CAF-A2F5-3EF75ABDF38C}">
      <dgm:prSet/>
      <dgm:spPr/>
      <dgm:t>
        <a:bodyPr/>
        <a:lstStyle/>
        <a:p>
          <a:endParaRPr lang="fr-FR"/>
        </a:p>
      </dgm:t>
    </dgm:pt>
    <dgm:pt modelId="{AA4A1439-6534-49B0-A58C-E2FDA23EAC61}" type="sibTrans" cxnId="{2E289C58-9A6E-4CAF-A2F5-3EF75ABDF38C}">
      <dgm:prSet/>
      <dgm:spPr/>
      <dgm:t>
        <a:bodyPr/>
        <a:lstStyle/>
        <a:p>
          <a:endParaRPr lang="fr-FR"/>
        </a:p>
      </dgm:t>
    </dgm:pt>
    <dgm:pt modelId="{3ECB9F9B-48B0-46A6-97E5-39F411A64279}">
      <dgm:prSet/>
      <dgm:spPr/>
      <dgm:t>
        <a:bodyPr/>
        <a:lstStyle/>
        <a:p>
          <a:pPr rtl="0"/>
          <a:r>
            <a:rPr lang="fr-FR" dirty="0" smtClean="0"/>
            <a:t>Date d’interrogation de la base des données</a:t>
          </a:r>
          <a:endParaRPr lang="en-US" dirty="0"/>
        </a:p>
      </dgm:t>
    </dgm:pt>
    <dgm:pt modelId="{71E5FF3A-EED5-4E4C-A7A2-0C890C683B45}" type="parTrans" cxnId="{F4BCC189-2EED-4436-8270-EDADDFED52E1}">
      <dgm:prSet/>
      <dgm:spPr/>
      <dgm:t>
        <a:bodyPr/>
        <a:lstStyle/>
        <a:p>
          <a:endParaRPr lang="fr-FR"/>
        </a:p>
      </dgm:t>
    </dgm:pt>
    <dgm:pt modelId="{F2966AB4-CC20-41B3-AFBC-414E8F49F0B4}" type="sibTrans" cxnId="{F4BCC189-2EED-4436-8270-EDADDFED52E1}">
      <dgm:prSet/>
      <dgm:spPr/>
      <dgm:t>
        <a:bodyPr/>
        <a:lstStyle/>
        <a:p>
          <a:endParaRPr lang="fr-FR"/>
        </a:p>
      </dgm:t>
    </dgm:pt>
    <dgm:pt modelId="{047B247A-49D8-4F72-A2B0-284EE8A1364B}">
      <dgm:prSet/>
      <dgm:spPr/>
      <dgm:t>
        <a:bodyPr/>
        <a:lstStyle/>
        <a:p>
          <a:pPr rtl="0"/>
          <a:r>
            <a:rPr lang="fr-FR" dirty="0" smtClean="0"/>
            <a:t>2012-2022</a:t>
          </a:r>
          <a:endParaRPr lang="en-US" dirty="0"/>
        </a:p>
      </dgm:t>
    </dgm:pt>
    <dgm:pt modelId="{27A6284A-EDE3-4566-B12A-C34A0F672A13}" type="parTrans" cxnId="{EA43A9AE-7F7B-49F8-864E-229FE4778C3F}">
      <dgm:prSet/>
      <dgm:spPr/>
      <dgm:t>
        <a:bodyPr/>
        <a:lstStyle/>
        <a:p>
          <a:endParaRPr lang="fr-FR"/>
        </a:p>
      </dgm:t>
    </dgm:pt>
    <dgm:pt modelId="{22B8AA11-2243-476C-A3FC-3FF667AEA187}" type="sibTrans" cxnId="{EA43A9AE-7F7B-49F8-864E-229FE4778C3F}">
      <dgm:prSet/>
      <dgm:spPr/>
      <dgm:t>
        <a:bodyPr/>
        <a:lstStyle/>
        <a:p>
          <a:endParaRPr lang="fr-FR"/>
        </a:p>
      </dgm:t>
    </dgm:pt>
    <dgm:pt modelId="{546CFFBD-A4D9-4071-94AC-7EA56194E761}">
      <dgm:prSet/>
      <dgm:spPr/>
      <dgm:t>
        <a:bodyPr/>
        <a:lstStyle/>
        <a:p>
          <a:pPr rtl="0"/>
          <a:r>
            <a:rPr lang="fr-FR" dirty="0" smtClean="0"/>
            <a:t>Mois de Mai 2023</a:t>
          </a:r>
          <a:endParaRPr lang="en-US" dirty="0"/>
        </a:p>
      </dgm:t>
    </dgm:pt>
    <dgm:pt modelId="{A8949A97-B60C-4580-9C72-15A1EB38B37B}" type="parTrans" cxnId="{63DDCBB2-6385-45CB-84AE-8FC6250907C0}">
      <dgm:prSet/>
      <dgm:spPr/>
      <dgm:t>
        <a:bodyPr/>
        <a:lstStyle/>
        <a:p>
          <a:endParaRPr lang="fr-FR"/>
        </a:p>
      </dgm:t>
    </dgm:pt>
    <dgm:pt modelId="{EE2937AB-A0C1-4598-A156-2C351AF42CFA}" type="sibTrans" cxnId="{63DDCBB2-6385-45CB-84AE-8FC6250907C0}">
      <dgm:prSet/>
      <dgm:spPr/>
      <dgm:t>
        <a:bodyPr/>
        <a:lstStyle/>
        <a:p>
          <a:endParaRPr lang="fr-FR"/>
        </a:p>
      </dgm:t>
    </dgm:pt>
    <dgm:pt modelId="{578397E2-74D8-4B31-8CA2-50611ACC5BD1}">
      <dgm:prSet/>
      <dgm:spPr/>
      <dgm:t>
        <a:bodyPr/>
        <a:lstStyle/>
        <a:p>
          <a:pPr rtl="0"/>
          <a:r>
            <a:rPr lang="fr-FR" dirty="0" smtClean="0"/>
            <a:t>Identifier les tendances émergentes dans le domaine </a:t>
          </a:r>
          <a:endParaRPr lang="en-US" dirty="0"/>
        </a:p>
      </dgm:t>
    </dgm:pt>
    <dgm:pt modelId="{BBF6470C-D4C3-4545-8690-FF42C3BF6F94}" type="parTrans" cxnId="{FD45C1AD-0A1D-4AFF-ADBF-B4B355F6F7B4}">
      <dgm:prSet/>
      <dgm:spPr/>
      <dgm:t>
        <a:bodyPr/>
        <a:lstStyle/>
        <a:p>
          <a:endParaRPr lang="fr-FR"/>
        </a:p>
      </dgm:t>
    </dgm:pt>
    <dgm:pt modelId="{8DB7BAF9-957A-4106-9F98-08B5E9163EED}" type="sibTrans" cxnId="{FD45C1AD-0A1D-4AFF-ADBF-B4B355F6F7B4}">
      <dgm:prSet/>
      <dgm:spPr/>
      <dgm:t>
        <a:bodyPr/>
        <a:lstStyle/>
        <a:p>
          <a:endParaRPr lang="fr-FR"/>
        </a:p>
      </dgm:t>
    </dgm:pt>
    <dgm:pt modelId="{65363407-AD44-4B3C-B8BF-918932CEDBFD}">
      <dgm:prSet/>
      <dgm:spPr/>
      <dgm:t>
        <a:bodyPr/>
        <a:lstStyle/>
        <a:p>
          <a:pPr rtl="0"/>
          <a:r>
            <a:rPr lang="fr-FR" smtClean="0">
              <a:solidFill>
                <a:schemeClr val="accent6">
                  <a:lumMod val="50000"/>
                </a:schemeClr>
              </a:solidFill>
            </a:rPr>
            <a:t>Source</a:t>
          </a:r>
          <a:endParaRPr lang="en-US" dirty="0"/>
        </a:p>
      </dgm:t>
    </dgm:pt>
    <dgm:pt modelId="{7B33BDFF-2753-4AC1-BA7D-7425046BEC1D}" type="parTrans" cxnId="{D0D6F52E-A7C8-4F5D-B8A7-D7AA88F8FE9D}">
      <dgm:prSet/>
      <dgm:spPr/>
      <dgm:t>
        <a:bodyPr/>
        <a:lstStyle/>
        <a:p>
          <a:endParaRPr lang="fr-FR"/>
        </a:p>
      </dgm:t>
    </dgm:pt>
    <dgm:pt modelId="{CD3A6612-3511-4EE7-93B5-73BAEBA83225}" type="sibTrans" cxnId="{D0D6F52E-A7C8-4F5D-B8A7-D7AA88F8FE9D}">
      <dgm:prSet/>
      <dgm:spPr/>
      <dgm:t>
        <a:bodyPr/>
        <a:lstStyle/>
        <a:p>
          <a:endParaRPr lang="fr-FR"/>
        </a:p>
      </dgm:t>
    </dgm:pt>
    <dgm:pt modelId="{DCAE3284-AC38-44F0-A4E0-D3D513958DF0}">
      <dgm:prSet/>
      <dgm:spPr/>
      <dgm:t>
        <a:bodyPr/>
        <a:lstStyle/>
        <a:p>
          <a:pPr rtl="0"/>
          <a:r>
            <a:rPr lang="fr-FR" dirty="0" smtClean="0"/>
            <a:t>La base de données bibliographique et de citation  « </a:t>
          </a:r>
          <a:r>
            <a:rPr lang="fr-FR" dirty="0" err="1" smtClean="0"/>
            <a:t>Scopus</a:t>
          </a:r>
          <a:r>
            <a:rPr lang="fr-FR" dirty="0" smtClean="0"/>
            <a:t> » fait partie des plus grandes bases de données de résumés et de citations provenant de la documentation examinée par les pairs. </a:t>
          </a:r>
          <a:endParaRPr lang="en-US" dirty="0"/>
        </a:p>
      </dgm:t>
    </dgm:pt>
    <dgm:pt modelId="{CEEAABB0-C8B6-4BD9-AA3E-BA2E4D688AFB}" type="parTrans" cxnId="{BBC21C95-9E50-43A8-A91D-F631EC59EE13}">
      <dgm:prSet/>
      <dgm:spPr/>
      <dgm:t>
        <a:bodyPr/>
        <a:lstStyle/>
        <a:p>
          <a:endParaRPr lang="fr-FR"/>
        </a:p>
      </dgm:t>
    </dgm:pt>
    <dgm:pt modelId="{031EB7A4-F28F-4AAD-9A49-E76173FEAB6B}" type="sibTrans" cxnId="{BBC21C95-9E50-43A8-A91D-F631EC59EE13}">
      <dgm:prSet/>
      <dgm:spPr/>
      <dgm:t>
        <a:bodyPr/>
        <a:lstStyle/>
        <a:p>
          <a:endParaRPr lang="fr-FR"/>
        </a:p>
      </dgm:t>
    </dgm:pt>
    <dgm:pt modelId="{A320912F-3B4F-40DE-A9D9-73C321713787}" type="pres">
      <dgm:prSet presAssocID="{BA61E8E9-24B9-4285-B7E7-2A539E1A44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F2D974A-AFD1-4582-BF80-81241E2F9BE8}" type="pres">
      <dgm:prSet presAssocID="{102916F2-9F3F-4F90-AC24-2FC2F8E0322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E9D70BE-ACEB-4BD1-9192-F3B7B1B97C46}" type="pres">
      <dgm:prSet presAssocID="{102916F2-9F3F-4F90-AC24-2FC2F8E03229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B8D0103-D018-4A5C-90D9-54DD7C9314CB}" type="pres">
      <dgm:prSet presAssocID="{65363407-AD44-4B3C-B8BF-918932CEDBF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DC21AE0-AE55-49AB-840D-DB85E5797B8B}" type="pres">
      <dgm:prSet presAssocID="{65363407-AD44-4B3C-B8BF-918932CEDBFD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FAB9898-E519-4BE5-8C72-2049DA936176}" type="pres">
      <dgm:prSet presAssocID="{A204923B-B331-49F3-8003-5FBD8EA9084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834FE16-D71C-40D8-9949-1F908D249FCC}" type="pres">
      <dgm:prSet presAssocID="{A204923B-B331-49F3-8003-5FBD8EA9084B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8129120-C8C6-49B3-BA83-65AF6D3E12E9}" type="pres">
      <dgm:prSet presAssocID="{B096B478-7F42-4621-8552-E9D26C9D9EA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DAF7D53-D0A2-4A8F-8500-420898FB2DCF}" type="pres">
      <dgm:prSet presAssocID="{B096B478-7F42-4621-8552-E9D26C9D9EA0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065B361-DF85-460A-939F-ADE15EC98E0E}" type="pres">
      <dgm:prSet presAssocID="{3ECB9F9B-48B0-46A6-97E5-39F411A64279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E6B969D-A06D-47A4-B716-3B32645ADC68}" type="pres">
      <dgm:prSet presAssocID="{3ECB9F9B-48B0-46A6-97E5-39F411A64279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BC21C95-9E50-43A8-A91D-F631EC59EE13}" srcId="{65363407-AD44-4B3C-B8BF-918932CEDBFD}" destId="{DCAE3284-AC38-44F0-A4E0-D3D513958DF0}" srcOrd="0" destOrd="0" parTransId="{CEEAABB0-C8B6-4BD9-AA3E-BA2E4D688AFB}" sibTransId="{031EB7A4-F28F-4AAD-9A49-E76173FEAB6B}"/>
    <dgm:cxn modelId="{DC5D947E-68F8-4AD2-BE57-6D8AD845580E}" type="presOf" srcId="{BA61E8E9-24B9-4285-B7E7-2A539E1A44E2}" destId="{A320912F-3B4F-40DE-A9D9-73C321713787}" srcOrd="0" destOrd="0" presId="urn:microsoft.com/office/officeart/2005/8/layout/vList2"/>
    <dgm:cxn modelId="{F4BCC189-2EED-4436-8270-EDADDFED52E1}" srcId="{BA61E8E9-24B9-4285-B7E7-2A539E1A44E2}" destId="{3ECB9F9B-48B0-46A6-97E5-39F411A64279}" srcOrd="4" destOrd="0" parTransId="{71E5FF3A-EED5-4E4C-A7A2-0C890C683B45}" sibTransId="{F2966AB4-CC20-41B3-AFBC-414E8F49F0B4}"/>
    <dgm:cxn modelId="{76F448C8-6FD7-458D-9940-91AD14343C17}" type="presOf" srcId="{65363407-AD44-4B3C-B8BF-918932CEDBFD}" destId="{2B8D0103-D018-4A5C-90D9-54DD7C9314CB}" srcOrd="0" destOrd="0" presId="urn:microsoft.com/office/officeart/2005/8/layout/vList2"/>
    <dgm:cxn modelId="{A91351E6-0D1C-484E-A789-1F1B9F1F3B01}" srcId="{A204923B-B331-49F3-8003-5FBD8EA9084B}" destId="{C420AE07-F919-4724-908A-8EA86A6C3113}" srcOrd="1" destOrd="0" parTransId="{F4ED0A00-782B-4FD2-9790-1B5BDDA9FF8A}" sibTransId="{111BE7BF-2A2D-4C9A-AD92-100AE208B8FA}"/>
    <dgm:cxn modelId="{516E84F6-B82C-4CD0-888B-A560F0ED5867}" type="presOf" srcId="{B096B478-7F42-4621-8552-E9D26C9D9EA0}" destId="{18129120-C8C6-49B3-BA83-65AF6D3E12E9}" srcOrd="0" destOrd="0" presId="urn:microsoft.com/office/officeart/2005/8/layout/vList2"/>
    <dgm:cxn modelId="{55306458-7320-41ED-AE2D-5FF937CC42D4}" type="presOf" srcId="{F8CAD879-2818-497D-8EAF-3FC7C0233AF6}" destId="{D834FE16-D71C-40D8-9949-1F908D249FCC}" srcOrd="0" destOrd="3" presId="urn:microsoft.com/office/officeart/2005/8/layout/vList2"/>
    <dgm:cxn modelId="{A8EAD9C1-9576-433D-AB89-C3A885FD0A84}" srcId="{A204923B-B331-49F3-8003-5FBD8EA9084B}" destId="{0615081E-16B6-4575-A357-11A0F93B1415}" srcOrd="2" destOrd="0" parTransId="{03DA1087-073C-4CDC-A3E7-7F78EC05ED16}" sibTransId="{548B3EB3-637A-40D2-A903-54F47244BAB5}"/>
    <dgm:cxn modelId="{7AB9060B-C0EC-45FA-B10D-F4E210D6093E}" srcId="{102916F2-9F3F-4F90-AC24-2FC2F8E03229}" destId="{BDD444B4-016F-4BFC-9360-99D03CD42E2D}" srcOrd="3" destOrd="0" parTransId="{02D3914C-A66C-4C49-A845-CA83EA8DC77E}" sibTransId="{59624F3A-F2D5-49AD-AE08-121B084A0165}"/>
    <dgm:cxn modelId="{83503E18-FA37-4062-9DD3-96B24913CF34}" type="presOf" srcId="{578397E2-74D8-4B31-8CA2-50611ACC5BD1}" destId="{DE9D70BE-ACEB-4BD1-9192-F3B7B1B97C46}" srcOrd="0" destOrd="2" presId="urn:microsoft.com/office/officeart/2005/8/layout/vList2"/>
    <dgm:cxn modelId="{63FA7F8F-30AA-40A8-91E7-9406332788BF}" srcId="{102916F2-9F3F-4F90-AC24-2FC2F8E03229}" destId="{C52B5249-FAB2-4707-BC9B-57EC7A260A29}" srcOrd="1" destOrd="0" parTransId="{C679B00C-103B-4358-A7BD-124BA2D15BEB}" sibTransId="{FA2FD789-25CC-4C6B-B9E7-4C25A6DC0574}"/>
    <dgm:cxn modelId="{3593C997-9872-406E-902D-9261BF252BAE}" type="presOf" srcId="{0615081E-16B6-4575-A357-11A0F93B1415}" destId="{D834FE16-D71C-40D8-9949-1F908D249FCC}" srcOrd="0" destOrd="2" presId="urn:microsoft.com/office/officeart/2005/8/layout/vList2"/>
    <dgm:cxn modelId="{A7AEB4FE-556B-44FA-AA6C-ECA7A44A6F4A}" srcId="{BA61E8E9-24B9-4285-B7E7-2A539E1A44E2}" destId="{A204923B-B331-49F3-8003-5FBD8EA9084B}" srcOrd="2" destOrd="0" parTransId="{D89B3A8C-6BBD-4676-A300-5B27504D74D3}" sibTransId="{5961BBF5-34B5-487C-8FA9-C3E8B43AC02C}"/>
    <dgm:cxn modelId="{E1C12091-E840-433B-9A56-62DF9E53993C}" type="presOf" srcId="{7AE02326-9124-4123-BD74-FE4002E03EA3}" destId="{D834FE16-D71C-40D8-9949-1F908D249FCC}" srcOrd="0" destOrd="0" presId="urn:microsoft.com/office/officeart/2005/8/layout/vList2"/>
    <dgm:cxn modelId="{2B384FDB-C0E3-4EBA-9807-14FF7C218228}" type="presOf" srcId="{C420AE07-F919-4724-908A-8EA86A6C3113}" destId="{D834FE16-D71C-40D8-9949-1F908D249FCC}" srcOrd="0" destOrd="1" presId="urn:microsoft.com/office/officeart/2005/8/layout/vList2"/>
    <dgm:cxn modelId="{A36E212E-A053-453F-AB3E-F21763AC3ED9}" srcId="{BA61E8E9-24B9-4285-B7E7-2A539E1A44E2}" destId="{102916F2-9F3F-4F90-AC24-2FC2F8E03229}" srcOrd="0" destOrd="0" parTransId="{5FE31B73-8E30-4DA7-AB8E-CEF794A41BA5}" sibTransId="{D7CBE978-27BC-4501-85C2-99D074A03B5A}"/>
    <dgm:cxn modelId="{8CE20523-1992-465E-A3B4-36DA5A4AEF93}" type="presOf" srcId="{047B247A-49D8-4F72-A2B0-284EE8A1364B}" destId="{5DAF7D53-D0A2-4A8F-8500-420898FB2DCF}" srcOrd="0" destOrd="0" presId="urn:microsoft.com/office/officeart/2005/8/layout/vList2"/>
    <dgm:cxn modelId="{CD27B76C-D3B7-4E2F-872C-212C5AA4E480}" srcId="{102916F2-9F3F-4F90-AC24-2FC2F8E03229}" destId="{4A9993A5-878B-490D-AB16-670AC1FEB66B}" srcOrd="0" destOrd="0" parTransId="{42AE5AD3-BC3D-412B-AA28-EFC4292F9892}" sibTransId="{1FECA427-182E-492F-9604-63A0D2B3984C}"/>
    <dgm:cxn modelId="{129CDA98-0D7A-47C5-9135-00C393DFF63D}" type="presOf" srcId="{4A9993A5-878B-490D-AB16-670AC1FEB66B}" destId="{DE9D70BE-ACEB-4BD1-9192-F3B7B1B97C46}" srcOrd="0" destOrd="0" presId="urn:microsoft.com/office/officeart/2005/8/layout/vList2"/>
    <dgm:cxn modelId="{E8FB499A-6F54-4197-AB51-4B62D5D0539B}" type="presOf" srcId="{A204923B-B331-49F3-8003-5FBD8EA9084B}" destId="{9FAB9898-E519-4BE5-8C72-2049DA936176}" srcOrd="0" destOrd="0" presId="urn:microsoft.com/office/officeart/2005/8/layout/vList2"/>
    <dgm:cxn modelId="{3C15795F-8318-423B-9CBE-840C2AB62EA7}" type="presOf" srcId="{102916F2-9F3F-4F90-AC24-2FC2F8E03229}" destId="{DF2D974A-AFD1-4582-BF80-81241E2F9BE8}" srcOrd="0" destOrd="0" presId="urn:microsoft.com/office/officeart/2005/8/layout/vList2"/>
    <dgm:cxn modelId="{0F950A8C-3339-4C21-B1E1-F7CA6C52AAC1}" type="presOf" srcId="{C52B5249-FAB2-4707-BC9B-57EC7A260A29}" destId="{DE9D70BE-ACEB-4BD1-9192-F3B7B1B97C46}" srcOrd="0" destOrd="1" presId="urn:microsoft.com/office/officeart/2005/8/layout/vList2"/>
    <dgm:cxn modelId="{FEC36340-24EB-42B8-B294-9065D271782D}" srcId="{A204923B-B331-49F3-8003-5FBD8EA9084B}" destId="{7AE02326-9124-4123-BD74-FE4002E03EA3}" srcOrd="0" destOrd="0" parTransId="{F0C2DBD4-AD67-41C8-BD1D-E056BF593713}" sibTransId="{A1E27D52-81D7-4193-9073-D469DCCDC354}"/>
    <dgm:cxn modelId="{63DDCBB2-6385-45CB-84AE-8FC6250907C0}" srcId="{3ECB9F9B-48B0-46A6-97E5-39F411A64279}" destId="{546CFFBD-A4D9-4071-94AC-7EA56194E761}" srcOrd="0" destOrd="0" parTransId="{A8949A97-B60C-4580-9C72-15A1EB38B37B}" sibTransId="{EE2937AB-A0C1-4598-A156-2C351AF42CFA}"/>
    <dgm:cxn modelId="{C9332733-1158-4CD6-89B3-C29FA7A702AE}" type="presOf" srcId="{546CFFBD-A4D9-4071-94AC-7EA56194E761}" destId="{FE6B969D-A06D-47A4-B716-3B32645ADC68}" srcOrd="0" destOrd="0" presId="urn:microsoft.com/office/officeart/2005/8/layout/vList2"/>
    <dgm:cxn modelId="{4C177B11-735E-411A-AC70-77609CE1AF72}" type="presOf" srcId="{3ECB9F9B-48B0-46A6-97E5-39F411A64279}" destId="{C065B361-DF85-460A-939F-ADE15EC98E0E}" srcOrd="0" destOrd="0" presId="urn:microsoft.com/office/officeart/2005/8/layout/vList2"/>
    <dgm:cxn modelId="{EA43A9AE-7F7B-49F8-864E-229FE4778C3F}" srcId="{B096B478-7F42-4621-8552-E9D26C9D9EA0}" destId="{047B247A-49D8-4F72-A2B0-284EE8A1364B}" srcOrd="0" destOrd="0" parTransId="{27A6284A-EDE3-4566-B12A-C34A0F672A13}" sibTransId="{22B8AA11-2243-476C-A3FC-3FF667AEA187}"/>
    <dgm:cxn modelId="{73519010-95C2-44E6-B4AF-5B5DBC6823EF}" type="presOf" srcId="{BDD444B4-016F-4BFC-9360-99D03CD42E2D}" destId="{DE9D70BE-ACEB-4BD1-9192-F3B7B1B97C46}" srcOrd="0" destOrd="3" presId="urn:microsoft.com/office/officeart/2005/8/layout/vList2"/>
    <dgm:cxn modelId="{F449F6AF-D8EC-40A8-A067-BD1F24D8A901}" srcId="{A204923B-B331-49F3-8003-5FBD8EA9084B}" destId="{F8CAD879-2818-497D-8EAF-3FC7C0233AF6}" srcOrd="3" destOrd="0" parTransId="{BA6053C7-20B6-4694-A2F1-ED55DA35B343}" sibTransId="{21A991E4-52B3-453A-AEC6-9BD0274A1E71}"/>
    <dgm:cxn modelId="{A04F2D28-5B86-4174-B5E0-9D5302527918}" type="presOf" srcId="{DCAE3284-AC38-44F0-A4E0-D3D513958DF0}" destId="{8DC21AE0-AE55-49AB-840D-DB85E5797B8B}" srcOrd="0" destOrd="0" presId="urn:microsoft.com/office/officeart/2005/8/layout/vList2"/>
    <dgm:cxn modelId="{FD45C1AD-0A1D-4AFF-ADBF-B4B355F6F7B4}" srcId="{102916F2-9F3F-4F90-AC24-2FC2F8E03229}" destId="{578397E2-74D8-4B31-8CA2-50611ACC5BD1}" srcOrd="2" destOrd="0" parTransId="{BBF6470C-D4C3-4545-8690-FF42C3BF6F94}" sibTransId="{8DB7BAF9-957A-4106-9F98-08B5E9163EED}"/>
    <dgm:cxn modelId="{D0D6F52E-A7C8-4F5D-B8A7-D7AA88F8FE9D}" srcId="{BA61E8E9-24B9-4285-B7E7-2A539E1A44E2}" destId="{65363407-AD44-4B3C-B8BF-918932CEDBFD}" srcOrd="1" destOrd="0" parTransId="{7B33BDFF-2753-4AC1-BA7D-7425046BEC1D}" sibTransId="{CD3A6612-3511-4EE7-93B5-73BAEBA83225}"/>
    <dgm:cxn modelId="{2E289C58-9A6E-4CAF-A2F5-3EF75ABDF38C}" srcId="{BA61E8E9-24B9-4285-B7E7-2A539E1A44E2}" destId="{B096B478-7F42-4621-8552-E9D26C9D9EA0}" srcOrd="3" destOrd="0" parTransId="{E8E166D9-5E21-4A18-ACD7-8EC1454B347D}" sibTransId="{AA4A1439-6534-49B0-A58C-E2FDA23EAC61}"/>
    <dgm:cxn modelId="{18865354-44FC-4666-8989-98F58A27534C}" type="presParOf" srcId="{A320912F-3B4F-40DE-A9D9-73C321713787}" destId="{DF2D974A-AFD1-4582-BF80-81241E2F9BE8}" srcOrd="0" destOrd="0" presId="urn:microsoft.com/office/officeart/2005/8/layout/vList2"/>
    <dgm:cxn modelId="{67B576A2-6A12-4D81-BB22-206FD45F015B}" type="presParOf" srcId="{A320912F-3B4F-40DE-A9D9-73C321713787}" destId="{DE9D70BE-ACEB-4BD1-9192-F3B7B1B97C46}" srcOrd="1" destOrd="0" presId="urn:microsoft.com/office/officeart/2005/8/layout/vList2"/>
    <dgm:cxn modelId="{2015B68D-4E08-4B6F-B98F-AF317E77DD86}" type="presParOf" srcId="{A320912F-3B4F-40DE-A9D9-73C321713787}" destId="{2B8D0103-D018-4A5C-90D9-54DD7C9314CB}" srcOrd="2" destOrd="0" presId="urn:microsoft.com/office/officeart/2005/8/layout/vList2"/>
    <dgm:cxn modelId="{FD34528B-E7EC-4156-B167-1DB34F93967A}" type="presParOf" srcId="{A320912F-3B4F-40DE-A9D9-73C321713787}" destId="{8DC21AE0-AE55-49AB-840D-DB85E5797B8B}" srcOrd="3" destOrd="0" presId="urn:microsoft.com/office/officeart/2005/8/layout/vList2"/>
    <dgm:cxn modelId="{6A575113-9206-4CF3-8992-F364E25F9E91}" type="presParOf" srcId="{A320912F-3B4F-40DE-A9D9-73C321713787}" destId="{9FAB9898-E519-4BE5-8C72-2049DA936176}" srcOrd="4" destOrd="0" presId="urn:microsoft.com/office/officeart/2005/8/layout/vList2"/>
    <dgm:cxn modelId="{25761E8B-1711-4EEB-B574-5F1A6A4838E0}" type="presParOf" srcId="{A320912F-3B4F-40DE-A9D9-73C321713787}" destId="{D834FE16-D71C-40D8-9949-1F908D249FCC}" srcOrd="5" destOrd="0" presId="urn:microsoft.com/office/officeart/2005/8/layout/vList2"/>
    <dgm:cxn modelId="{007A7117-9B14-4034-BA0B-538AE730BBDD}" type="presParOf" srcId="{A320912F-3B4F-40DE-A9D9-73C321713787}" destId="{18129120-C8C6-49B3-BA83-65AF6D3E12E9}" srcOrd="6" destOrd="0" presId="urn:microsoft.com/office/officeart/2005/8/layout/vList2"/>
    <dgm:cxn modelId="{A67D5A2C-72ED-408F-9CCD-CECED094D143}" type="presParOf" srcId="{A320912F-3B4F-40DE-A9D9-73C321713787}" destId="{5DAF7D53-D0A2-4A8F-8500-420898FB2DCF}" srcOrd="7" destOrd="0" presId="urn:microsoft.com/office/officeart/2005/8/layout/vList2"/>
    <dgm:cxn modelId="{CE468CCA-DF77-430C-B5FC-716E70D5D884}" type="presParOf" srcId="{A320912F-3B4F-40DE-A9D9-73C321713787}" destId="{C065B361-DF85-460A-939F-ADE15EC98E0E}" srcOrd="8" destOrd="0" presId="urn:microsoft.com/office/officeart/2005/8/layout/vList2"/>
    <dgm:cxn modelId="{747FE531-8D83-48A4-872C-E50FBF88EF32}" type="presParOf" srcId="{A320912F-3B4F-40DE-A9D9-73C321713787}" destId="{FE6B969D-A06D-47A4-B716-3B32645ADC68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5CF7996-7AAD-473B-A31C-2D73110234AE}" type="doc">
      <dgm:prSet loTypeId="urn:microsoft.com/office/officeart/2005/8/layout/matrix3" loCatId="matrix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fr-FR"/>
        </a:p>
      </dgm:t>
    </dgm:pt>
    <dgm:pt modelId="{C45922FC-41E6-4AAB-B5FB-328F349F5F69}">
      <dgm:prSet/>
      <dgm:spPr/>
      <dgm:t>
        <a:bodyPr/>
        <a:lstStyle/>
        <a:p>
          <a:pPr rtl="0"/>
          <a:r>
            <a:rPr lang="fr-FR" dirty="0" smtClean="0"/>
            <a:t>Le corpus </a:t>
          </a:r>
          <a:r>
            <a:rPr lang="fr-FR" b="1" dirty="0" smtClean="0">
              <a:solidFill>
                <a:srgbClr val="C00000"/>
              </a:solidFill>
            </a:rPr>
            <a:t>marocain</a:t>
          </a:r>
          <a:r>
            <a:rPr lang="fr-FR" dirty="0" smtClean="0">
              <a:solidFill>
                <a:srgbClr val="C00000"/>
              </a:solidFill>
            </a:rPr>
            <a:t> </a:t>
          </a:r>
          <a:r>
            <a:rPr lang="fr-FR" dirty="0" smtClean="0"/>
            <a:t>représente </a:t>
          </a:r>
          <a:r>
            <a:rPr lang="fr-FR" b="1" dirty="0" smtClean="0"/>
            <a:t>0,22 % </a:t>
          </a:r>
          <a:r>
            <a:rPr lang="fr-FR" dirty="0" smtClean="0"/>
            <a:t>du corpus </a:t>
          </a:r>
          <a:r>
            <a:rPr lang="fr-FR" b="1" dirty="0" smtClean="0">
              <a:solidFill>
                <a:srgbClr val="0070C0"/>
              </a:solidFill>
            </a:rPr>
            <a:t>mondial</a:t>
          </a:r>
          <a:endParaRPr lang="en-US" b="1" dirty="0">
            <a:solidFill>
              <a:srgbClr val="0070C0"/>
            </a:solidFill>
          </a:endParaRPr>
        </a:p>
      </dgm:t>
    </dgm:pt>
    <dgm:pt modelId="{D4FC2071-2FF6-48D2-8DE1-55A72F15E7BB}" type="parTrans" cxnId="{A00E35AD-A1E2-41D3-BD1F-2A383D102EE2}">
      <dgm:prSet/>
      <dgm:spPr/>
      <dgm:t>
        <a:bodyPr/>
        <a:lstStyle/>
        <a:p>
          <a:endParaRPr lang="fr-FR"/>
        </a:p>
      </dgm:t>
    </dgm:pt>
    <dgm:pt modelId="{BBC8D2C3-251D-4266-867E-7033A01E11FC}" type="sibTrans" cxnId="{A00E35AD-A1E2-41D3-BD1F-2A383D102EE2}">
      <dgm:prSet/>
      <dgm:spPr/>
      <dgm:t>
        <a:bodyPr/>
        <a:lstStyle/>
        <a:p>
          <a:endParaRPr lang="fr-FR"/>
        </a:p>
      </dgm:t>
    </dgm:pt>
    <dgm:pt modelId="{30F6C738-97F5-453F-8EAB-0887B428E08D}">
      <dgm:prSet/>
      <dgm:spPr/>
      <dgm:t>
        <a:bodyPr/>
        <a:lstStyle/>
        <a:p>
          <a:pPr rtl="0"/>
          <a:r>
            <a:rPr lang="fr-FR" dirty="0" smtClean="0"/>
            <a:t>Le corpus </a:t>
          </a:r>
          <a:r>
            <a:rPr lang="fr-FR" b="1" dirty="0" smtClean="0">
              <a:solidFill>
                <a:srgbClr val="C00000"/>
              </a:solidFill>
            </a:rPr>
            <a:t>marocain</a:t>
          </a:r>
          <a:r>
            <a:rPr lang="fr-FR" dirty="0" smtClean="0"/>
            <a:t> sur le </a:t>
          </a:r>
          <a:r>
            <a:rPr lang="fr-FR" b="1" dirty="0" smtClean="0">
              <a:solidFill>
                <a:schemeClr val="accent6">
                  <a:lumMod val="75000"/>
                </a:schemeClr>
              </a:solidFill>
            </a:rPr>
            <a:t>cannabis</a:t>
          </a:r>
          <a:r>
            <a:rPr lang="fr-FR" dirty="0" smtClean="0"/>
            <a:t> représente </a:t>
          </a:r>
          <a:r>
            <a:rPr lang="fr-FR" b="1" dirty="0" smtClean="0"/>
            <a:t>0,24% </a:t>
          </a:r>
          <a:r>
            <a:rPr lang="fr-FR" dirty="0" smtClean="0"/>
            <a:t>du corpus </a:t>
          </a:r>
          <a:r>
            <a:rPr lang="fr-FR" b="1" dirty="0" smtClean="0">
              <a:solidFill>
                <a:srgbClr val="0070C0"/>
              </a:solidFill>
            </a:rPr>
            <a:t>mondial</a:t>
          </a:r>
          <a:r>
            <a:rPr lang="fr-FR" dirty="0" smtClean="0"/>
            <a:t> sur le </a:t>
          </a:r>
          <a:r>
            <a:rPr lang="fr-FR" b="1" dirty="0" smtClean="0">
              <a:solidFill>
                <a:schemeClr val="accent6">
                  <a:lumMod val="75000"/>
                </a:schemeClr>
              </a:solidFill>
            </a:rPr>
            <a:t>cannabis</a:t>
          </a:r>
          <a:endParaRPr lang="en-US" b="1" dirty="0">
            <a:solidFill>
              <a:schemeClr val="accent6">
                <a:lumMod val="75000"/>
              </a:schemeClr>
            </a:solidFill>
          </a:endParaRPr>
        </a:p>
      </dgm:t>
    </dgm:pt>
    <dgm:pt modelId="{3B77ABA0-9C5C-4708-A3C9-C3E831B3424D}" type="parTrans" cxnId="{B27BB23D-0609-4EA1-B641-8EC2DF0E1369}">
      <dgm:prSet/>
      <dgm:spPr/>
      <dgm:t>
        <a:bodyPr/>
        <a:lstStyle/>
        <a:p>
          <a:endParaRPr lang="fr-FR"/>
        </a:p>
      </dgm:t>
    </dgm:pt>
    <dgm:pt modelId="{C0C16020-6F73-4932-A585-22A304F52628}" type="sibTrans" cxnId="{B27BB23D-0609-4EA1-B641-8EC2DF0E1369}">
      <dgm:prSet/>
      <dgm:spPr/>
      <dgm:t>
        <a:bodyPr/>
        <a:lstStyle/>
        <a:p>
          <a:endParaRPr lang="fr-FR"/>
        </a:p>
      </dgm:t>
    </dgm:pt>
    <dgm:pt modelId="{4ACC5B59-C209-45D8-A9FE-21803CE5224A}">
      <dgm:prSet/>
      <dgm:spPr/>
      <dgm:t>
        <a:bodyPr/>
        <a:lstStyle/>
        <a:p>
          <a:pPr rtl="0"/>
          <a:r>
            <a:rPr lang="fr-FR" dirty="0" smtClean="0"/>
            <a:t>Le corpus </a:t>
          </a:r>
          <a:r>
            <a:rPr lang="fr-FR" b="1" dirty="0" smtClean="0">
              <a:solidFill>
                <a:srgbClr val="0070C0"/>
              </a:solidFill>
            </a:rPr>
            <a:t>mondial</a:t>
          </a:r>
          <a:r>
            <a:rPr lang="fr-FR" dirty="0" smtClean="0"/>
            <a:t> sur le </a:t>
          </a:r>
          <a:r>
            <a:rPr lang="fr-FR" b="1" dirty="0" smtClean="0">
              <a:solidFill>
                <a:schemeClr val="accent6">
                  <a:lumMod val="75000"/>
                </a:schemeClr>
              </a:solidFill>
            </a:rPr>
            <a:t>cannabis</a:t>
          </a:r>
          <a:r>
            <a:rPr lang="fr-FR" dirty="0" smtClean="0"/>
            <a:t> représente </a:t>
          </a:r>
          <a:r>
            <a:rPr lang="fr-FR" b="1" dirty="0" smtClean="0"/>
            <a:t>0,18% </a:t>
          </a:r>
          <a:r>
            <a:rPr lang="fr-FR" dirty="0" smtClean="0"/>
            <a:t>du corpus </a:t>
          </a:r>
          <a:r>
            <a:rPr lang="fr-FR" b="1" dirty="0" smtClean="0">
              <a:solidFill>
                <a:srgbClr val="0070C0"/>
              </a:solidFill>
            </a:rPr>
            <a:t>mondial</a:t>
          </a:r>
          <a:endParaRPr lang="en-US" b="1" dirty="0">
            <a:solidFill>
              <a:srgbClr val="0070C0"/>
            </a:solidFill>
          </a:endParaRPr>
        </a:p>
      </dgm:t>
    </dgm:pt>
    <dgm:pt modelId="{6A749A2E-113D-4562-A0CB-A725C0995B7F}" type="parTrans" cxnId="{2AF2C4D9-D887-4B82-952F-D6DA09670E62}">
      <dgm:prSet/>
      <dgm:spPr/>
      <dgm:t>
        <a:bodyPr/>
        <a:lstStyle/>
        <a:p>
          <a:endParaRPr lang="fr-FR"/>
        </a:p>
      </dgm:t>
    </dgm:pt>
    <dgm:pt modelId="{16891E3C-2D4C-4737-AF81-164B508D4E65}" type="sibTrans" cxnId="{2AF2C4D9-D887-4B82-952F-D6DA09670E62}">
      <dgm:prSet/>
      <dgm:spPr/>
      <dgm:t>
        <a:bodyPr/>
        <a:lstStyle/>
        <a:p>
          <a:endParaRPr lang="fr-FR"/>
        </a:p>
      </dgm:t>
    </dgm:pt>
    <dgm:pt modelId="{7AE701C0-8361-4949-8064-90052EC2999C}">
      <dgm:prSet/>
      <dgm:spPr/>
      <dgm:t>
        <a:bodyPr/>
        <a:lstStyle/>
        <a:p>
          <a:pPr rtl="0"/>
          <a:r>
            <a:rPr lang="fr-FR" dirty="0" smtClean="0"/>
            <a:t>Le corpus </a:t>
          </a:r>
          <a:r>
            <a:rPr lang="fr-FR" b="1" dirty="0" smtClean="0">
              <a:solidFill>
                <a:srgbClr val="C00000"/>
              </a:solidFill>
            </a:rPr>
            <a:t>marocain</a:t>
          </a:r>
          <a:r>
            <a:rPr lang="fr-FR" dirty="0" smtClean="0"/>
            <a:t> sur le </a:t>
          </a:r>
          <a:r>
            <a:rPr lang="fr-FR" b="1" dirty="0" smtClean="0">
              <a:solidFill>
                <a:schemeClr val="accent6">
                  <a:lumMod val="75000"/>
                </a:schemeClr>
              </a:solidFill>
            </a:rPr>
            <a:t>cannabis</a:t>
          </a:r>
          <a:r>
            <a:rPr lang="fr-FR" dirty="0" smtClean="0"/>
            <a:t> représente </a:t>
          </a:r>
          <a:r>
            <a:rPr lang="fr-FR" b="1" dirty="0" smtClean="0"/>
            <a:t>0,19% </a:t>
          </a:r>
          <a:r>
            <a:rPr lang="fr-FR" dirty="0" smtClean="0"/>
            <a:t>du corpus </a:t>
          </a:r>
          <a:r>
            <a:rPr lang="fr-FR" b="1" dirty="0" smtClean="0">
              <a:solidFill>
                <a:srgbClr val="C00000"/>
              </a:solidFill>
            </a:rPr>
            <a:t>marocain</a:t>
          </a:r>
          <a:endParaRPr lang="en-US" b="1" dirty="0">
            <a:solidFill>
              <a:srgbClr val="C00000"/>
            </a:solidFill>
          </a:endParaRPr>
        </a:p>
      </dgm:t>
    </dgm:pt>
    <dgm:pt modelId="{1217230A-6D51-42EF-821E-BCDE72AA11DD}" type="parTrans" cxnId="{D1FE1DA0-D94A-4278-BAD8-FD92637C40DC}">
      <dgm:prSet/>
      <dgm:spPr/>
      <dgm:t>
        <a:bodyPr/>
        <a:lstStyle/>
        <a:p>
          <a:endParaRPr lang="fr-FR"/>
        </a:p>
      </dgm:t>
    </dgm:pt>
    <dgm:pt modelId="{DB013A06-9DDE-4E39-99CF-73508FD62F47}" type="sibTrans" cxnId="{D1FE1DA0-D94A-4278-BAD8-FD92637C40DC}">
      <dgm:prSet/>
      <dgm:spPr/>
      <dgm:t>
        <a:bodyPr/>
        <a:lstStyle/>
        <a:p>
          <a:endParaRPr lang="fr-FR"/>
        </a:p>
      </dgm:t>
    </dgm:pt>
    <dgm:pt modelId="{3009BBF1-D479-4C04-B6D1-E208BAF41E8D}" type="pres">
      <dgm:prSet presAssocID="{15CF7996-7AAD-473B-A31C-2D73110234A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DC394F6-D793-4FB5-B655-4DEC4B5E84C0}" type="pres">
      <dgm:prSet presAssocID="{15CF7996-7AAD-473B-A31C-2D73110234AE}" presName="diamond" presStyleLbl="bgShp" presStyleIdx="0" presStyleCnt="1"/>
      <dgm:spPr/>
    </dgm:pt>
    <dgm:pt modelId="{2BF10A0A-BF55-46BD-B10B-8127A3172254}" type="pres">
      <dgm:prSet presAssocID="{15CF7996-7AAD-473B-A31C-2D73110234AE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008F8BD-543F-40E4-AFD9-1DB006F69FE9}" type="pres">
      <dgm:prSet presAssocID="{15CF7996-7AAD-473B-A31C-2D73110234AE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6F0FC4E-D9F2-47F8-883A-CC7C7A3D5B16}" type="pres">
      <dgm:prSet presAssocID="{15CF7996-7AAD-473B-A31C-2D73110234AE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7F83EA0-04B2-425B-9E53-D77FCFCD9BDD}" type="pres">
      <dgm:prSet presAssocID="{15CF7996-7AAD-473B-A31C-2D73110234AE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27BB23D-0609-4EA1-B641-8EC2DF0E1369}" srcId="{15CF7996-7AAD-473B-A31C-2D73110234AE}" destId="{30F6C738-97F5-453F-8EAB-0887B428E08D}" srcOrd="1" destOrd="0" parTransId="{3B77ABA0-9C5C-4708-A3C9-C3E831B3424D}" sibTransId="{C0C16020-6F73-4932-A585-22A304F52628}"/>
    <dgm:cxn modelId="{A00E35AD-A1E2-41D3-BD1F-2A383D102EE2}" srcId="{15CF7996-7AAD-473B-A31C-2D73110234AE}" destId="{C45922FC-41E6-4AAB-B5FB-328F349F5F69}" srcOrd="0" destOrd="0" parTransId="{D4FC2071-2FF6-48D2-8DE1-55A72F15E7BB}" sibTransId="{BBC8D2C3-251D-4266-867E-7033A01E11FC}"/>
    <dgm:cxn modelId="{2AF2C4D9-D887-4B82-952F-D6DA09670E62}" srcId="{15CF7996-7AAD-473B-A31C-2D73110234AE}" destId="{4ACC5B59-C209-45D8-A9FE-21803CE5224A}" srcOrd="2" destOrd="0" parTransId="{6A749A2E-113D-4562-A0CB-A725C0995B7F}" sibTransId="{16891E3C-2D4C-4737-AF81-164B508D4E65}"/>
    <dgm:cxn modelId="{0858307C-6F19-4912-AA88-67071F40F7AA}" type="presOf" srcId="{30F6C738-97F5-453F-8EAB-0887B428E08D}" destId="{E008F8BD-543F-40E4-AFD9-1DB006F69FE9}" srcOrd="0" destOrd="0" presId="urn:microsoft.com/office/officeart/2005/8/layout/matrix3"/>
    <dgm:cxn modelId="{3CA54B89-FB9E-428D-9708-33284A76150D}" type="presOf" srcId="{7AE701C0-8361-4949-8064-90052EC2999C}" destId="{17F83EA0-04B2-425B-9E53-D77FCFCD9BDD}" srcOrd="0" destOrd="0" presId="urn:microsoft.com/office/officeart/2005/8/layout/matrix3"/>
    <dgm:cxn modelId="{1E4EB196-46A6-4734-8F20-F6F550801FAA}" type="presOf" srcId="{C45922FC-41E6-4AAB-B5FB-328F349F5F69}" destId="{2BF10A0A-BF55-46BD-B10B-8127A3172254}" srcOrd="0" destOrd="0" presId="urn:microsoft.com/office/officeart/2005/8/layout/matrix3"/>
    <dgm:cxn modelId="{D1FE1DA0-D94A-4278-BAD8-FD92637C40DC}" srcId="{15CF7996-7AAD-473B-A31C-2D73110234AE}" destId="{7AE701C0-8361-4949-8064-90052EC2999C}" srcOrd="3" destOrd="0" parTransId="{1217230A-6D51-42EF-821E-BCDE72AA11DD}" sibTransId="{DB013A06-9DDE-4E39-99CF-73508FD62F47}"/>
    <dgm:cxn modelId="{1AD61F13-D12D-4C1F-AB51-A6FF2503B8E8}" type="presOf" srcId="{15CF7996-7AAD-473B-A31C-2D73110234AE}" destId="{3009BBF1-D479-4C04-B6D1-E208BAF41E8D}" srcOrd="0" destOrd="0" presId="urn:microsoft.com/office/officeart/2005/8/layout/matrix3"/>
    <dgm:cxn modelId="{31168EDF-26DC-4BA4-A9A2-603CFAC87A41}" type="presOf" srcId="{4ACC5B59-C209-45D8-A9FE-21803CE5224A}" destId="{66F0FC4E-D9F2-47F8-883A-CC7C7A3D5B16}" srcOrd="0" destOrd="0" presId="urn:microsoft.com/office/officeart/2005/8/layout/matrix3"/>
    <dgm:cxn modelId="{FCA4980F-FC07-45A5-A7D0-4C04C96DFCF6}" type="presParOf" srcId="{3009BBF1-D479-4C04-B6D1-E208BAF41E8D}" destId="{6DC394F6-D793-4FB5-B655-4DEC4B5E84C0}" srcOrd="0" destOrd="0" presId="urn:microsoft.com/office/officeart/2005/8/layout/matrix3"/>
    <dgm:cxn modelId="{00EA34C2-4FCE-458F-8DE3-1CED087459D9}" type="presParOf" srcId="{3009BBF1-D479-4C04-B6D1-E208BAF41E8D}" destId="{2BF10A0A-BF55-46BD-B10B-8127A3172254}" srcOrd="1" destOrd="0" presId="urn:microsoft.com/office/officeart/2005/8/layout/matrix3"/>
    <dgm:cxn modelId="{3D00C711-AEC0-4F75-892B-BBA967081C82}" type="presParOf" srcId="{3009BBF1-D479-4C04-B6D1-E208BAF41E8D}" destId="{E008F8BD-543F-40E4-AFD9-1DB006F69FE9}" srcOrd="2" destOrd="0" presId="urn:microsoft.com/office/officeart/2005/8/layout/matrix3"/>
    <dgm:cxn modelId="{B9DFC653-F034-43F4-A191-57658EC3CF65}" type="presParOf" srcId="{3009BBF1-D479-4C04-B6D1-E208BAF41E8D}" destId="{66F0FC4E-D9F2-47F8-883A-CC7C7A3D5B16}" srcOrd="3" destOrd="0" presId="urn:microsoft.com/office/officeart/2005/8/layout/matrix3"/>
    <dgm:cxn modelId="{C0139E94-FF00-4E10-8D95-40A14049FFD4}" type="presParOf" srcId="{3009BBF1-D479-4C04-B6D1-E208BAF41E8D}" destId="{17F83EA0-04B2-425B-9E53-D77FCFCD9BD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083116B-D5C7-4385-BBA7-0D51526E6CC7}" type="doc">
      <dgm:prSet loTypeId="urn:microsoft.com/office/officeart/2005/8/layout/hList2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58E1C396-3032-4C52-AEBC-3C7FA2C71786}">
      <dgm:prSet/>
      <dgm:spPr/>
      <dgm:t>
        <a:bodyPr/>
        <a:lstStyle/>
        <a:p>
          <a:pPr rtl="0"/>
          <a:r>
            <a:rPr lang="fr-FR" dirty="0" smtClean="0"/>
            <a:t>150 K auteurs</a:t>
          </a:r>
          <a:endParaRPr lang="en-US" dirty="0"/>
        </a:p>
      </dgm:t>
    </dgm:pt>
    <dgm:pt modelId="{21EA68FB-81EA-4C80-9C73-8CF4D1D2DEA5}" type="parTrans" cxnId="{60211337-D06F-4BAF-AB3C-DA5BCDDD08AD}">
      <dgm:prSet/>
      <dgm:spPr/>
      <dgm:t>
        <a:bodyPr/>
        <a:lstStyle/>
        <a:p>
          <a:endParaRPr lang="fr-FR"/>
        </a:p>
      </dgm:t>
    </dgm:pt>
    <dgm:pt modelId="{4D328600-5E2D-4B8D-9C54-4538A2CBF29A}" type="sibTrans" cxnId="{60211337-D06F-4BAF-AB3C-DA5BCDDD08AD}">
      <dgm:prSet/>
      <dgm:spPr/>
      <dgm:t>
        <a:bodyPr/>
        <a:lstStyle/>
        <a:p>
          <a:endParaRPr lang="fr-FR"/>
        </a:p>
      </dgm:t>
    </dgm:pt>
    <dgm:pt modelId="{D710A4CC-9FD5-4E77-B3D7-FEC2BDFC203C}">
      <dgm:prSet/>
      <dgm:spPr/>
      <dgm:t>
        <a:bodyPr/>
        <a:lstStyle/>
        <a:p>
          <a:pPr rtl="0"/>
          <a:r>
            <a:rPr lang="fr-FR" dirty="0" smtClean="0"/>
            <a:t>1 ,2 M Citations</a:t>
          </a:r>
          <a:endParaRPr lang="en-US" dirty="0"/>
        </a:p>
      </dgm:t>
    </dgm:pt>
    <dgm:pt modelId="{9855780C-D566-4A19-9B27-DC4DF8987A15}" type="parTrans" cxnId="{ADE042AC-D0A3-43FD-9D2B-A7B7595DD69A}">
      <dgm:prSet/>
      <dgm:spPr/>
      <dgm:t>
        <a:bodyPr/>
        <a:lstStyle/>
        <a:p>
          <a:endParaRPr lang="fr-FR"/>
        </a:p>
      </dgm:t>
    </dgm:pt>
    <dgm:pt modelId="{27F2B649-A12E-462F-96E8-E5DB61F7E56F}" type="sibTrans" cxnId="{ADE042AC-D0A3-43FD-9D2B-A7B7595DD69A}">
      <dgm:prSet/>
      <dgm:spPr/>
      <dgm:t>
        <a:bodyPr/>
        <a:lstStyle/>
        <a:p>
          <a:endParaRPr lang="fr-FR"/>
        </a:p>
      </dgm:t>
    </dgm:pt>
    <dgm:pt modelId="{F76DB4E4-4EEB-40B3-BAEB-FAE9CDE89B62}">
      <dgm:prSet/>
      <dgm:spPr/>
      <dgm:t>
        <a:bodyPr/>
        <a:lstStyle/>
        <a:p>
          <a:pPr rtl="0"/>
          <a:r>
            <a:rPr lang="fr-FR" dirty="0" smtClean="0"/>
            <a:t>FWCI: 1,31</a:t>
          </a:r>
          <a:endParaRPr lang="en-US" dirty="0"/>
        </a:p>
      </dgm:t>
    </dgm:pt>
    <dgm:pt modelId="{D3F5B2B0-F869-4A46-BA07-D3E9205B9D2B}" type="parTrans" cxnId="{26C0B669-45D9-4AF6-A79A-5D2B85D8356C}">
      <dgm:prSet/>
      <dgm:spPr/>
      <dgm:t>
        <a:bodyPr/>
        <a:lstStyle/>
        <a:p>
          <a:endParaRPr lang="fr-FR"/>
        </a:p>
      </dgm:t>
    </dgm:pt>
    <dgm:pt modelId="{9FBEAB24-5C0F-4CA8-8258-26765637B9E6}" type="sibTrans" cxnId="{26C0B669-45D9-4AF6-A79A-5D2B85D8356C}">
      <dgm:prSet/>
      <dgm:spPr/>
      <dgm:t>
        <a:bodyPr/>
        <a:lstStyle/>
        <a:p>
          <a:endParaRPr lang="fr-FR"/>
        </a:p>
      </dgm:t>
    </dgm:pt>
    <dgm:pt modelId="{418D5A2E-6720-4ED2-A640-C592D01C717A}">
      <dgm:prSet/>
      <dgm:spPr/>
      <dgm:t>
        <a:bodyPr/>
        <a:lstStyle/>
        <a:p>
          <a:pPr rtl="0"/>
          <a:r>
            <a:rPr lang="fr-FR" dirty="0" smtClean="0"/>
            <a:t>Evolution 133%</a:t>
          </a:r>
          <a:endParaRPr lang="en-US" dirty="0"/>
        </a:p>
      </dgm:t>
    </dgm:pt>
    <dgm:pt modelId="{3A96AF98-A8B5-451B-9203-07011D68E525}" type="parTrans" cxnId="{C3221901-ACB2-4AA0-B761-A422A2EEDE65}">
      <dgm:prSet/>
      <dgm:spPr/>
      <dgm:t>
        <a:bodyPr/>
        <a:lstStyle/>
        <a:p>
          <a:endParaRPr lang="fr-FR"/>
        </a:p>
      </dgm:t>
    </dgm:pt>
    <dgm:pt modelId="{9A9E03E3-6987-412D-845F-F4522043540D}" type="sibTrans" cxnId="{C3221901-ACB2-4AA0-B761-A422A2EEDE65}">
      <dgm:prSet/>
      <dgm:spPr/>
      <dgm:t>
        <a:bodyPr/>
        <a:lstStyle/>
        <a:p>
          <a:endParaRPr lang="fr-FR"/>
        </a:p>
      </dgm:t>
    </dgm:pt>
    <dgm:pt modelId="{4E0055A1-4264-4036-A2BB-CC656456F908}">
      <dgm:prSet/>
      <dgm:spPr/>
      <dgm:t>
        <a:bodyPr/>
        <a:lstStyle/>
        <a:p>
          <a:pPr rtl="0"/>
          <a:r>
            <a:rPr lang="fr-FR" dirty="0" smtClean="0"/>
            <a:t>USA : 39% </a:t>
          </a:r>
          <a:endParaRPr lang="en-US" dirty="0"/>
        </a:p>
      </dgm:t>
    </dgm:pt>
    <dgm:pt modelId="{DEC444A0-D0F7-4FA5-9730-B0F09B8EE371}" type="parTrans" cxnId="{01A119A3-F6CB-49D0-B4C1-2AABD35161DD}">
      <dgm:prSet/>
      <dgm:spPr/>
      <dgm:t>
        <a:bodyPr/>
        <a:lstStyle/>
        <a:p>
          <a:endParaRPr lang="fr-FR"/>
        </a:p>
      </dgm:t>
    </dgm:pt>
    <dgm:pt modelId="{AB407798-D308-4538-A69D-8C287A3E0BA2}" type="sibTrans" cxnId="{01A119A3-F6CB-49D0-B4C1-2AABD35161DD}">
      <dgm:prSet/>
      <dgm:spPr/>
      <dgm:t>
        <a:bodyPr/>
        <a:lstStyle/>
        <a:p>
          <a:endParaRPr lang="fr-FR"/>
        </a:p>
      </dgm:t>
    </dgm:pt>
    <dgm:pt modelId="{DA8A25DD-F9AC-43A9-B3FE-655BA1B71111}">
      <dgm:prSet/>
      <dgm:spPr/>
      <dgm:t>
        <a:bodyPr/>
        <a:lstStyle/>
        <a:p>
          <a:pPr rtl="0"/>
          <a:r>
            <a:rPr lang="fr-FR" dirty="0" smtClean="0"/>
            <a:t>15 pays +1000 publications</a:t>
          </a:r>
          <a:endParaRPr lang="en-US" dirty="0"/>
        </a:p>
      </dgm:t>
    </dgm:pt>
    <dgm:pt modelId="{B5C1E000-6D1C-4AC7-8D14-82CD2DD11454}" type="parTrans" cxnId="{73240C3E-9FAB-4905-8773-20B476E4C089}">
      <dgm:prSet/>
      <dgm:spPr/>
      <dgm:t>
        <a:bodyPr/>
        <a:lstStyle/>
        <a:p>
          <a:endParaRPr lang="fr-FR"/>
        </a:p>
      </dgm:t>
    </dgm:pt>
    <dgm:pt modelId="{DA9F3E66-1127-454E-A29A-F7BA435376B0}" type="sibTrans" cxnId="{73240C3E-9FAB-4905-8773-20B476E4C089}">
      <dgm:prSet/>
      <dgm:spPr/>
      <dgm:t>
        <a:bodyPr/>
        <a:lstStyle/>
        <a:p>
          <a:endParaRPr lang="fr-FR"/>
        </a:p>
      </dgm:t>
    </dgm:pt>
    <dgm:pt modelId="{A195C242-190B-4F27-9EC4-7D8F8005C216}">
      <dgm:prSet/>
      <dgm:spPr/>
      <dgm:t>
        <a:bodyPr/>
        <a:lstStyle/>
        <a:p>
          <a:pPr rtl="0"/>
          <a:r>
            <a:rPr lang="fr-FR" dirty="0" smtClean="0"/>
            <a:t>Grand domaine:: 62% HS, 42% LS, 16% SS, 10% PS</a:t>
          </a:r>
          <a:endParaRPr lang="en-US" dirty="0"/>
        </a:p>
      </dgm:t>
    </dgm:pt>
    <dgm:pt modelId="{E9BF5D23-FF85-4D76-9647-4BF3B8AFDFE6}" type="parTrans" cxnId="{4B4ABEEE-5B74-4DA5-87A6-90F9969388B7}">
      <dgm:prSet/>
      <dgm:spPr/>
      <dgm:t>
        <a:bodyPr/>
        <a:lstStyle/>
        <a:p>
          <a:endParaRPr lang="fr-FR"/>
        </a:p>
      </dgm:t>
    </dgm:pt>
    <dgm:pt modelId="{4DAAF956-955A-42B1-B9E6-699E5984CD94}" type="sibTrans" cxnId="{4B4ABEEE-5B74-4DA5-87A6-90F9969388B7}">
      <dgm:prSet/>
      <dgm:spPr/>
      <dgm:t>
        <a:bodyPr/>
        <a:lstStyle/>
        <a:p>
          <a:endParaRPr lang="fr-FR"/>
        </a:p>
      </dgm:t>
    </dgm:pt>
    <dgm:pt modelId="{9223F000-577C-492D-8733-5F139A734C9D}">
      <dgm:prSet/>
      <dgm:spPr/>
      <dgm:t>
        <a:bodyPr/>
        <a:lstStyle/>
        <a:p>
          <a:pPr rtl="0"/>
          <a:r>
            <a:rPr lang="fr-FR" dirty="0" smtClean="0"/>
            <a:t>57% </a:t>
          </a:r>
          <a:r>
            <a:rPr lang="fr-FR" dirty="0" err="1" smtClean="0"/>
            <a:t>Medecine</a:t>
          </a:r>
          <a:endParaRPr lang="en-US" dirty="0"/>
        </a:p>
      </dgm:t>
    </dgm:pt>
    <dgm:pt modelId="{B6E925D0-D41C-4A5F-AE4A-2BACF275D47C}" type="parTrans" cxnId="{7DAC8E51-36C0-4017-BC5A-775E4C1E19F6}">
      <dgm:prSet/>
      <dgm:spPr/>
      <dgm:t>
        <a:bodyPr/>
        <a:lstStyle/>
        <a:p>
          <a:endParaRPr lang="fr-FR"/>
        </a:p>
      </dgm:t>
    </dgm:pt>
    <dgm:pt modelId="{1489ACA7-59CC-4785-8EB2-E169541A1ECE}" type="sibTrans" cxnId="{7DAC8E51-36C0-4017-BC5A-775E4C1E19F6}">
      <dgm:prSet/>
      <dgm:spPr/>
      <dgm:t>
        <a:bodyPr/>
        <a:lstStyle/>
        <a:p>
          <a:endParaRPr lang="fr-FR"/>
        </a:p>
      </dgm:t>
    </dgm:pt>
    <dgm:pt modelId="{925C31CE-3E15-4C5C-A016-3F813CB87275}">
      <dgm:prSet/>
      <dgm:spPr/>
      <dgm:t>
        <a:bodyPr/>
        <a:lstStyle/>
        <a:p>
          <a:pPr rtl="0"/>
          <a:r>
            <a:rPr lang="fr-FR" dirty="0" smtClean="0"/>
            <a:t>2 Topics clusters</a:t>
          </a:r>
          <a:endParaRPr lang="en-US" dirty="0"/>
        </a:p>
      </dgm:t>
    </dgm:pt>
    <dgm:pt modelId="{DBA351B3-E1D5-459B-A539-43B615AE90D9}" type="parTrans" cxnId="{1FE62C00-7229-45B0-A354-342C7E852087}">
      <dgm:prSet/>
      <dgm:spPr/>
      <dgm:t>
        <a:bodyPr/>
        <a:lstStyle/>
        <a:p>
          <a:endParaRPr lang="fr-FR"/>
        </a:p>
      </dgm:t>
    </dgm:pt>
    <dgm:pt modelId="{C1BD89D8-D97C-4DA6-AA23-0640F4C1652A}" type="sibTrans" cxnId="{1FE62C00-7229-45B0-A354-342C7E852087}">
      <dgm:prSet/>
      <dgm:spPr/>
      <dgm:t>
        <a:bodyPr/>
        <a:lstStyle/>
        <a:p>
          <a:endParaRPr lang="fr-FR"/>
        </a:p>
      </dgm:t>
    </dgm:pt>
    <dgm:pt modelId="{D66913DF-1DD4-411B-A3D2-C52E95E914E1}">
      <dgm:prSet/>
      <dgm:spPr/>
      <dgm:t>
        <a:bodyPr/>
        <a:lstStyle/>
        <a:p>
          <a:pPr rtl="0"/>
          <a:r>
            <a:rPr lang="fr-FR" dirty="0" smtClean="0"/>
            <a:t>53% en Q1 et 22% en Q2</a:t>
          </a:r>
          <a:endParaRPr lang="en-US" dirty="0"/>
        </a:p>
      </dgm:t>
    </dgm:pt>
    <dgm:pt modelId="{FF9C8183-E8F5-4606-8B3E-D0CE62F3FB5B}" type="parTrans" cxnId="{FB803FD9-2765-4496-9EEB-D4E3648BF613}">
      <dgm:prSet/>
      <dgm:spPr/>
      <dgm:t>
        <a:bodyPr/>
        <a:lstStyle/>
        <a:p>
          <a:endParaRPr lang="fr-FR"/>
        </a:p>
      </dgm:t>
    </dgm:pt>
    <dgm:pt modelId="{109BBD7B-D264-435B-A3E1-E9974EC60393}" type="sibTrans" cxnId="{FB803FD9-2765-4496-9EEB-D4E3648BF613}">
      <dgm:prSet/>
      <dgm:spPr/>
      <dgm:t>
        <a:bodyPr/>
        <a:lstStyle/>
        <a:p>
          <a:endParaRPr lang="fr-FR"/>
        </a:p>
      </dgm:t>
    </dgm:pt>
    <dgm:pt modelId="{FAC4708C-D778-4828-90F7-D571C133CB9D}">
      <dgm:prSet/>
      <dgm:spPr/>
      <dgm:t>
        <a:bodyPr/>
        <a:lstStyle/>
        <a:p>
          <a:pPr rtl="0"/>
          <a:r>
            <a:rPr lang="fr-FR" dirty="0" smtClean="0"/>
            <a:t>Monde</a:t>
          </a:r>
          <a:endParaRPr lang="en-US" dirty="0"/>
        </a:p>
      </dgm:t>
    </dgm:pt>
    <dgm:pt modelId="{3D2EB55B-C632-4D3E-8784-1725FAF858F1}" type="parTrans" cxnId="{95ECAF7B-D800-4ABD-B3D1-B1FC0054772D}">
      <dgm:prSet/>
      <dgm:spPr/>
      <dgm:t>
        <a:bodyPr/>
        <a:lstStyle/>
        <a:p>
          <a:endParaRPr lang="fr-FR"/>
        </a:p>
      </dgm:t>
    </dgm:pt>
    <dgm:pt modelId="{7489DA59-BA80-4ECF-9DB4-14E02A28B0E8}" type="sibTrans" cxnId="{95ECAF7B-D800-4ABD-B3D1-B1FC0054772D}">
      <dgm:prSet/>
      <dgm:spPr/>
      <dgm:t>
        <a:bodyPr/>
        <a:lstStyle/>
        <a:p>
          <a:endParaRPr lang="fr-FR"/>
        </a:p>
      </dgm:t>
    </dgm:pt>
    <dgm:pt modelId="{8457A50A-46EE-4FF0-8714-ABF5DC77DEEB}">
      <dgm:prSet/>
      <dgm:spPr/>
      <dgm:t>
        <a:bodyPr/>
        <a:lstStyle/>
        <a:p>
          <a:pPr rtl="0"/>
          <a:r>
            <a:rPr lang="fr-FR" dirty="0" smtClean="0"/>
            <a:t>65 528 Publications</a:t>
          </a:r>
          <a:endParaRPr lang="en-US" dirty="0"/>
        </a:p>
      </dgm:t>
    </dgm:pt>
    <dgm:pt modelId="{61D2E5C3-3F9F-4026-A8A7-4BF63645B946}" type="parTrans" cxnId="{A0649792-5166-4723-BD91-3DC0C82E05F1}">
      <dgm:prSet/>
      <dgm:spPr/>
      <dgm:t>
        <a:bodyPr/>
        <a:lstStyle/>
        <a:p>
          <a:endParaRPr lang="fr-FR"/>
        </a:p>
      </dgm:t>
    </dgm:pt>
    <dgm:pt modelId="{075CFDA6-6AA4-447E-A36C-3484A0D4511C}" type="sibTrans" cxnId="{A0649792-5166-4723-BD91-3DC0C82E05F1}">
      <dgm:prSet/>
      <dgm:spPr/>
      <dgm:t>
        <a:bodyPr/>
        <a:lstStyle/>
        <a:p>
          <a:endParaRPr lang="fr-FR"/>
        </a:p>
      </dgm:t>
    </dgm:pt>
    <dgm:pt modelId="{0C9F10EA-5C51-4D5C-BDC9-1876128AB211}">
      <dgm:prSet/>
      <dgm:spPr/>
      <dgm:t>
        <a:bodyPr/>
        <a:lstStyle/>
        <a:p>
          <a:pPr rtl="0"/>
          <a:r>
            <a:rPr lang="fr-FR" dirty="0" smtClean="0"/>
            <a:t>Maroc</a:t>
          </a:r>
          <a:endParaRPr lang="en-US" dirty="0"/>
        </a:p>
      </dgm:t>
    </dgm:pt>
    <dgm:pt modelId="{FE74B299-4228-4F74-A3A6-7F5C3D6A06F0}" type="parTrans" cxnId="{CC296C48-6152-421B-AE15-72822EF742E0}">
      <dgm:prSet/>
      <dgm:spPr/>
      <dgm:t>
        <a:bodyPr/>
        <a:lstStyle/>
        <a:p>
          <a:endParaRPr lang="fr-FR"/>
        </a:p>
      </dgm:t>
    </dgm:pt>
    <dgm:pt modelId="{1E877F3A-ABBA-4E66-9913-89EA25CC3F74}" type="sibTrans" cxnId="{CC296C48-6152-421B-AE15-72822EF742E0}">
      <dgm:prSet/>
      <dgm:spPr/>
      <dgm:t>
        <a:bodyPr/>
        <a:lstStyle/>
        <a:p>
          <a:endParaRPr lang="fr-FR"/>
        </a:p>
      </dgm:t>
    </dgm:pt>
    <dgm:pt modelId="{E2AF2DD7-2CB4-45BE-8426-9305FF7963D8}">
      <dgm:prSet/>
      <dgm:spPr/>
      <dgm:t>
        <a:bodyPr/>
        <a:lstStyle/>
        <a:p>
          <a:pPr rtl="0"/>
          <a:r>
            <a:rPr lang="en-US" dirty="0" smtClean="0"/>
            <a:t>158 Publications</a:t>
          </a:r>
        </a:p>
      </dgm:t>
    </dgm:pt>
    <dgm:pt modelId="{A0C5D2DB-E0F1-4005-9108-9D5BFEE621C6}" type="parTrans" cxnId="{5564E2A7-179C-4B44-81B6-ABA61CC57327}">
      <dgm:prSet/>
      <dgm:spPr/>
      <dgm:t>
        <a:bodyPr/>
        <a:lstStyle/>
        <a:p>
          <a:endParaRPr lang="fr-FR"/>
        </a:p>
      </dgm:t>
    </dgm:pt>
    <dgm:pt modelId="{CE5B29BF-044D-4B84-BBD9-7E954ED69D3B}" type="sibTrans" cxnId="{5564E2A7-179C-4B44-81B6-ABA61CC57327}">
      <dgm:prSet/>
      <dgm:spPr/>
      <dgm:t>
        <a:bodyPr/>
        <a:lstStyle/>
        <a:p>
          <a:endParaRPr lang="fr-FR"/>
        </a:p>
      </dgm:t>
    </dgm:pt>
    <dgm:pt modelId="{0EDE01E8-93AB-489B-857E-E8A9AD8A954D}">
      <dgm:prSet/>
      <dgm:spPr/>
      <dgm:t>
        <a:bodyPr/>
        <a:lstStyle/>
        <a:p>
          <a:pPr rtl="0"/>
          <a:r>
            <a:rPr lang="en-US" dirty="0" smtClean="0"/>
            <a:t>FWCI: 1,06</a:t>
          </a:r>
          <a:endParaRPr lang="en-US" dirty="0"/>
        </a:p>
      </dgm:t>
    </dgm:pt>
    <dgm:pt modelId="{55FE40C2-2E27-4893-9156-4C69A1306E13}" type="parTrans" cxnId="{A5A3427A-53F1-4F45-8CE1-CF2846F83C7D}">
      <dgm:prSet/>
      <dgm:spPr/>
      <dgm:t>
        <a:bodyPr/>
        <a:lstStyle/>
        <a:p>
          <a:endParaRPr lang="fr-FR"/>
        </a:p>
      </dgm:t>
    </dgm:pt>
    <dgm:pt modelId="{2FB95110-A566-4F8C-B548-02F1DBF018DF}" type="sibTrans" cxnId="{A5A3427A-53F1-4F45-8CE1-CF2846F83C7D}">
      <dgm:prSet/>
      <dgm:spPr/>
      <dgm:t>
        <a:bodyPr/>
        <a:lstStyle/>
        <a:p>
          <a:endParaRPr lang="fr-FR"/>
        </a:p>
      </dgm:t>
    </dgm:pt>
    <dgm:pt modelId="{B3933424-353C-4D6E-983E-69E41339FB4B}">
      <dgm:prSet/>
      <dgm:spPr/>
      <dgm:t>
        <a:bodyPr/>
        <a:lstStyle/>
        <a:p>
          <a:pPr rtl="0"/>
          <a:r>
            <a:rPr lang="fr-FR" dirty="0" smtClean="0"/>
            <a:t>491 </a:t>
          </a:r>
          <a:r>
            <a:rPr lang="en-US" dirty="0" smtClean="0"/>
            <a:t>auteurs </a:t>
          </a:r>
          <a:r>
            <a:rPr lang="en-US" dirty="0" err="1" smtClean="0"/>
            <a:t>dispersés</a:t>
          </a:r>
          <a:endParaRPr lang="en-US" dirty="0" smtClean="0"/>
        </a:p>
      </dgm:t>
    </dgm:pt>
    <dgm:pt modelId="{E7E8A66F-507E-450E-B21D-151FA4C52EEA}" type="parTrans" cxnId="{25FE5369-89C8-456F-9DE8-F5C07B2BBE16}">
      <dgm:prSet/>
      <dgm:spPr/>
      <dgm:t>
        <a:bodyPr/>
        <a:lstStyle/>
        <a:p>
          <a:endParaRPr lang="fr-FR"/>
        </a:p>
      </dgm:t>
    </dgm:pt>
    <dgm:pt modelId="{B987A2B2-4E67-4FA9-B4B0-8FB78F05B8CA}" type="sibTrans" cxnId="{25FE5369-89C8-456F-9DE8-F5C07B2BBE16}">
      <dgm:prSet/>
      <dgm:spPr/>
      <dgm:t>
        <a:bodyPr/>
        <a:lstStyle/>
        <a:p>
          <a:endParaRPr lang="fr-FR"/>
        </a:p>
      </dgm:t>
    </dgm:pt>
    <dgm:pt modelId="{414B51BB-6AE5-45FA-B009-0ABE9213FE11}">
      <dgm:prSet/>
      <dgm:spPr/>
      <dgm:t>
        <a:bodyPr/>
        <a:lstStyle/>
        <a:p>
          <a:pPr rtl="0"/>
          <a:r>
            <a:rPr lang="fr-FR" dirty="0" smtClean="0"/>
            <a:t>1 644 </a:t>
          </a:r>
          <a:r>
            <a:rPr lang="en-US" dirty="0" smtClean="0"/>
            <a:t>Citations </a:t>
          </a:r>
        </a:p>
      </dgm:t>
    </dgm:pt>
    <dgm:pt modelId="{95E451F1-3B84-466B-8B2C-603273D5A036}" type="parTrans" cxnId="{FCE55757-469D-4D90-B935-C362C007ED5B}">
      <dgm:prSet/>
      <dgm:spPr/>
      <dgm:t>
        <a:bodyPr/>
        <a:lstStyle/>
        <a:p>
          <a:endParaRPr lang="fr-FR"/>
        </a:p>
      </dgm:t>
    </dgm:pt>
    <dgm:pt modelId="{F0597721-B5DF-4AC1-B091-C59523F86A57}" type="sibTrans" cxnId="{FCE55757-469D-4D90-B935-C362C007ED5B}">
      <dgm:prSet/>
      <dgm:spPr/>
      <dgm:t>
        <a:bodyPr/>
        <a:lstStyle/>
        <a:p>
          <a:endParaRPr lang="fr-FR"/>
        </a:p>
      </dgm:t>
    </dgm:pt>
    <dgm:pt modelId="{088E9D5E-1694-4032-AAF6-E0A4B30B9668}">
      <dgm:prSet/>
      <dgm:spPr/>
      <dgm:t>
        <a:bodyPr/>
        <a:lstStyle/>
        <a:p>
          <a:pPr rtl="0"/>
          <a:r>
            <a:rPr lang="fr-FR" dirty="0" smtClean="0"/>
            <a:t>France principal collaborateur 16%</a:t>
          </a:r>
          <a:endParaRPr lang="en-US" dirty="0"/>
        </a:p>
      </dgm:t>
    </dgm:pt>
    <dgm:pt modelId="{943D9B9D-5BBF-4161-BDEB-FB3CB3AF3050}" type="parTrans" cxnId="{FBAC00CB-857C-4216-ABD2-1D4B4301D56F}">
      <dgm:prSet/>
      <dgm:spPr/>
      <dgm:t>
        <a:bodyPr/>
        <a:lstStyle/>
        <a:p>
          <a:endParaRPr lang="fr-FR"/>
        </a:p>
      </dgm:t>
    </dgm:pt>
    <dgm:pt modelId="{40D9F368-C860-43E9-B4A2-7CC315D4412A}" type="sibTrans" cxnId="{FBAC00CB-857C-4216-ABD2-1D4B4301D56F}">
      <dgm:prSet/>
      <dgm:spPr/>
      <dgm:t>
        <a:bodyPr/>
        <a:lstStyle/>
        <a:p>
          <a:endParaRPr lang="fr-FR"/>
        </a:p>
      </dgm:t>
    </dgm:pt>
    <dgm:pt modelId="{943263DE-F40D-4F6B-B2F5-E993EEC3EEE0}">
      <dgm:prSet/>
      <dgm:spPr/>
      <dgm:t>
        <a:bodyPr/>
        <a:lstStyle/>
        <a:p>
          <a:pPr rtl="0"/>
          <a:r>
            <a:rPr lang="fr-FR" dirty="0" smtClean="0"/>
            <a:t>Grand domaine:41% HS, 42% PS, 35% LS, 12% SS</a:t>
          </a:r>
          <a:endParaRPr lang="en-US" dirty="0"/>
        </a:p>
      </dgm:t>
    </dgm:pt>
    <dgm:pt modelId="{77F6AF0F-8C3C-4CAD-891E-5D62941E7815}" type="parTrans" cxnId="{6A6FBA8F-BCD2-4998-94FE-ED62A32E845E}">
      <dgm:prSet/>
      <dgm:spPr/>
      <dgm:t>
        <a:bodyPr/>
        <a:lstStyle/>
        <a:p>
          <a:endParaRPr lang="fr-FR"/>
        </a:p>
      </dgm:t>
    </dgm:pt>
    <dgm:pt modelId="{69786EC0-B904-40C8-B34D-6D223E16970D}" type="sibTrans" cxnId="{6A6FBA8F-BCD2-4998-94FE-ED62A32E845E}">
      <dgm:prSet/>
      <dgm:spPr/>
      <dgm:t>
        <a:bodyPr/>
        <a:lstStyle/>
        <a:p>
          <a:endParaRPr lang="fr-FR"/>
        </a:p>
      </dgm:t>
    </dgm:pt>
    <dgm:pt modelId="{A19356C9-9554-45A4-AB34-2DFE94FB9874}">
      <dgm:prSet/>
      <dgm:spPr/>
      <dgm:t>
        <a:bodyPr/>
        <a:lstStyle/>
        <a:p>
          <a:pPr rtl="0"/>
          <a:r>
            <a:rPr lang="fr-FR" dirty="0" smtClean="0"/>
            <a:t>Evolution: 867%</a:t>
          </a:r>
          <a:endParaRPr lang="en-US" dirty="0"/>
        </a:p>
      </dgm:t>
    </dgm:pt>
    <dgm:pt modelId="{5EFA621B-F095-487C-BAF9-93CE3A2A3E1A}" type="parTrans" cxnId="{9BDA883A-97FC-4197-ABE0-4562ECC24B76}">
      <dgm:prSet/>
      <dgm:spPr/>
      <dgm:t>
        <a:bodyPr/>
        <a:lstStyle/>
        <a:p>
          <a:endParaRPr lang="fr-FR"/>
        </a:p>
      </dgm:t>
    </dgm:pt>
    <dgm:pt modelId="{8279736B-E360-430B-8404-4C498A263E28}" type="sibTrans" cxnId="{9BDA883A-97FC-4197-ABE0-4562ECC24B76}">
      <dgm:prSet/>
      <dgm:spPr/>
      <dgm:t>
        <a:bodyPr/>
        <a:lstStyle/>
        <a:p>
          <a:endParaRPr lang="fr-FR"/>
        </a:p>
      </dgm:t>
    </dgm:pt>
    <dgm:pt modelId="{55BEAAEB-AA19-46B7-8508-FF34BCA6ECFF}">
      <dgm:prSet/>
      <dgm:spPr/>
      <dgm:t>
        <a:bodyPr/>
        <a:lstStyle/>
        <a:p>
          <a:pPr rtl="0"/>
          <a:r>
            <a:rPr lang="fr-FR" dirty="0" smtClean="0"/>
            <a:t>47</a:t>
          </a:r>
          <a:r>
            <a:rPr lang="fr-FR" baseline="30000" dirty="0" smtClean="0"/>
            <a:t>ème</a:t>
          </a:r>
          <a:r>
            <a:rPr lang="fr-FR" dirty="0" smtClean="0"/>
            <a:t> mondial, 4</a:t>
          </a:r>
          <a:r>
            <a:rPr lang="fr-FR" baseline="30000" dirty="0" smtClean="0"/>
            <a:t>ème</a:t>
          </a:r>
          <a:r>
            <a:rPr lang="fr-FR" dirty="0" smtClean="0"/>
            <a:t> africain, 3</a:t>
          </a:r>
          <a:r>
            <a:rPr lang="fr-FR" baseline="30000" dirty="0" smtClean="0"/>
            <a:t>ème</a:t>
          </a:r>
          <a:r>
            <a:rPr lang="fr-FR" dirty="0" smtClean="0"/>
            <a:t> arabe</a:t>
          </a:r>
          <a:endParaRPr lang="en-US" dirty="0"/>
        </a:p>
      </dgm:t>
    </dgm:pt>
    <dgm:pt modelId="{63D8F1CA-193E-4F69-9BB7-DD877504A774}" type="parTrans" cxnId="{E94BF556-03BB-473B-B781-45D26B58205E}">
      <dgm:prSet/>
      <dgm:spPr/>
      <dgm:t>
        <a:bodyPr/>
        <a:lstStyle/>
        <a:p>
          <a:endParaRPr lang="fr-FR"/>
        </a:p>
      </dgm:t>
    </dgm:pt>
    <dgm:pt modelId="{AA79A6F7-DE12-42BA-9D1F-7C45126102BA}" type="sibTrans" cxnId="{E94BF556-03BB-473B-B781-45D26B58205E}">
      <dgm:prSet/>
      <dgm:spPr/>
      <dgm:t>
        <a:bodyPr/>
        <a:lstStyle/>
        <a:p>
          <a:endParaRPr lang="fr-FR"/>
        </a:p>
      </dgm:t>
    </dgm:pt>
    <dgm:pt modelId="{94F93A4B-3597-4DDD-99FE-7F7D0B76BCF3}">
      <dgm:prSet/>
      <dgm:spPr/>
      <dgm:t>
        <a:bodyPr/>
        <a:lstStyle/>
        <a:p>
          <a:pPr rtl="0"/>
          <a:r>
            <a:rPr lang="fr-FR" dirty="0" smtClean="0"/>
            <a:t>71% </a:t>
          </a:r>
          <a:r>
            <a:rPr lang="fr-FR" dirty="0" err="1" smtClean="0"/>
            <a:t>Medecine</a:t>
          </a:r>
          <a:r>
            <a:rPr lang="fr-FR" dirty="0" smtClean="0"/>
            <a:t> (total HS)</a:t>
          </a:r>
          <a:endParaRPr lang="en-US" dirty="0"/>
        </a:p>
      </dgm:t>
    </dgm:pt>
    <dgm:pt modelId="{396862EE-B527-4730-A27F-C0C909E571FA}" type="parTrans" cxnId="{A83CF1F7-0153-41A4-97BF-30215F93C9BD}">
      <dgm:prSet/>
      <dgm:spPr/>
      <dgm:t>
        <a:bodyPr/>
        <a:lstStyle/>
        <a:p>
          <a:endParaRPr lang="fr-FR"/>
        </a:p>
      </dgm:t>
    </dgm:pt>
    <dgm:pt modelId="{E07724CF-50A3-471B-B37E-3207FAE3EA73}" type="sibTrans" cxnId="{A83CF1F7-0153-41A4-97BF-30215F93C9BD}">
      <dgm:prSet/>
      <dgm:spPr/>
      <dgm:t>
        <a:bodyPr/>
        <a:lstStyle/>
        <a:p>
          <a:endParaRPr lang="fr-FR"/>
        </a:p>
      </dgm:t>
    </dgm:pt>
    <dgm:pt modelId="{2956DA4D-8EE6-4FA7-85D0-B596A26EADF8}">
      <dgm:prSet/>
      <dgm:spPr/>
      <dgm:t>
        <a:bodyPr/>
        <a:lstStyle/>
        <a:p>
          <a:pPr rtl="0"/>
          <a:r>
            <a:rPr lang="fr-FR" dirty="0" smtClean="0"/>
            <a:t>4 Topics clusters</a:t>
          </a:r>
          <a:endParaRPr lang="en-US" dirty="0"/>
        </a:p>
      </dgm:t>
    </dgm:pt>
    <dgm:pt modelId="{2BBA1558-D816-4D14-9C9F-23251F256454}" type="parTrans" cxnId="{FDDEC0A5-8E4E-44E1-B210-672F7FEFA7D5}">
      <dgm:prSet/>
      <dgm:spPr/>
      <dgm:t>
        <a:bodyPr/>
        <a:lstStyle/>
        <a:p>
          <a:endParaRPr lang="fr-FR"/>
        </a:p>
      </dgm:t>
    </dgm:pt>
    <dgm:pt modelId="{FC376A62-A16F-4FBF-8633-55474F8D37D5}" type="sibTrans" cxnId="{FDDEC0A5-8E4E-44E1-B210-672F7FEFA7D5}">
      <dgm:prSet/>
      <dgm:spPr/>
      <dgm:t>
        <a:bodyPr/>
        <a:lstStyle/>
        <a:p>
          <a:endParaRPr lang="fr-FR"/>
        </a:p>
      </dgm:t>
    </dgm:pt>
    <dgm:pt modelId="{A668F381-D6DB-4BF6-8E5E-443B1913A7A2}">
      <dgm:prSet/>
      <dgm:spPr/>
      <dgm:t>
        <a:bodyPr/>
        <a:lstStyle/>
        <a:p>
          <a:pPr rtl="0"/>
          <a:r>
            <a:rPr lang="fr-FR" dirty="0" smtClean="0"/>
            <a:t>UMV, UAE, USMBA, UHII les + publiant</a:t>
          </a:r>
          <a:endParaRPr lang="en-US" dirty="0"/>
        </a:p>
      </dgm:t>
    </dgm:pt>
    <dgm:pt modelId="{B7DF3579-8D57-46D2-AF38-545F14D5E743}" type="parTrans" cxnId="{0D820076-5700-4633-8D5C-5D6A78FC86C3}">
      <dgm:prSet/>
      <dgm:spPr/>
      <dgm:t>
        <a:bodyPr/>
        <a:lstStyle/>
        <a:p>
          <a:endParaRPr lang="fr-FR"/>
        </a:p>
      </dgm:t>
    </dgm:pt>
    <dgm:pt modelId="{137EB446-515A-43B5-8D6B-CC1E896961C4}" type="sibTrans" cxnId="{0D820076-5700-4633-8D5C-5D6A78FC86C3}">
      <dgm:prSet/>
      <dgm:spPr/>
      <dgm:t>
        <a:bodyPr/>
        <a:lstStyle/>
        <a:p>
          <a:endParaRPr lang="fr-FR"/>
        </a:p>
      </dgm:t>
    </dgm:pt>
    <dgm:pt modelId="{71AFA2A9-BF01-4A0B-8B17-EA1DD3A1C749}">
      <dgm:prSet/>
      <dgm:spPr/>
      <dgm:t>
        <a:bodyPr/>
        <a:lstStyle/>
        <a:p>
          <a:pPr rtl="0"/>
          <a:r>
            <a:rPr lang="fr-FR" dirty="0" smtClean="0"/>
            <a:t>40% collaboration</a:t>
          </a:r>
          <a:endParaRPr lang="en-US" dirty="0"/>
        </a:p>
      </dgm:t>
    </dgm:pt>
    <dgm:pt modelId="{7AA91FCE-0AEC-4075-81F4-8F792DFC6341}" type="parTrans" cxnId="{26E57BC3-C536-4C6E-A3E9-D92CB7461CD9}">
      <dgm:prSet/>
      <dgm:spPr/>
      <dgm:t>
        <a:bodyPr/>
        <a:lstStyle/>
        <a:p>
          <a:endParaRPr lang="fr-FR"/>
        </a:p>
      </dgm:t>
    </dgm:pt>
    <dgm:pt modelId="{627BBD8E-97F2-4CBE-9507-986E7592BA28}" type="sibTrans" cxnId="{26E57BC3-C536-4C6E-A3E9-D92CB7461CD9}">
      <dgm:prSet/>
      <dgm:spPr/>
      <dgm:t>
        <a:bodyPr/>
        <a:lstStyle/>
        <a:p>
          <a:endParaRPr lang="fr-FR"/>
        </a:p>
      </dgm:t>
    </dgm:pt>
    <dgm:pt modelId="{AAF2B984-E2C0-4A53-80C7-C545EF9194A8}">
      <dgm:prSet/>
      <dgm:spPr/>
      <dgm:t>
        <a:bodyPr/>
        <a:lstStyle/>
        <a:p>
          <a:pPr rtl="0"/>
          <a:r>
            <a:rPr lang="fr-FR" dirty="0" smtClean="0"/>
            <a:t>+ 45 pays de collaboration</a:t>
          </a:r>
          <a:endParaRPr lang="en-US" dirty="0"/>
        </a:p>
      </dgm:t>
    </dgm:pt>
    <dgm:pt modelId="{FC42A6B2-12A5-4B0F-865C-03224C38A92C}" type="parTrans" cxnId="{42C598DC-B917-48BC-9523-3807FB442B00}">
      <dgm:prSet/>
      <dgm:spPr/>
      <dgm:t>
        <a:bodyPr/>
        <a:lstStyle/>
        <a:p>
          <a:endParaRPr lang="fr-FR"/>
        </a:p>
      </dgm:t>
    </dgm:pt>
    <dgm:pt modelId="{D8F2B7B3-F22F-4D33-9FAE-6DD0939C784A}" type="sibTrans" cxnId="{42C598DC-B917-48BC-9523-3807FB442B00}">
      <dgm:prSet/>
      <dgm:spPr/>
      <dgm:t>
        <a:bodyPr/>
        <a:lstStyle/>
        <a:p>
          <a:endParaRPr lang="fr-FR"/>
        </a:p>
      </dgm:t>
    </dgm:pt>
    <dgm:pt modelId="{CE0EE895-D2F8-4AD9-A645-BD4C42E3F489}">
      <dgm:prSet/>
      <dgm:spPr/>
      <dgm:t>
        <a:bodyPr/>
        <a:lstStyle/>
        <a:p>
          <a:pPr rtl="0"/>
          <a:r>
            <a:rPr lang="fr-FR" dirty="0" smtClean="0"/>
            <a:t>28% en Q1, 18% Q2, 25% en Q3, et 16% Q4</a:t>
          </a:r>
          <a:endParaRPr lang="en-US" dirty="0"/>
        </a:p>
      </dgm:t>
    </dgm:pt>
    <dgm:pt modelId="{4DE5BCA5-A42B-4DCC-A11C-9946AF78797B}" type="parTrans" cxnId="{1266CAFD-BC97-4734-8017-61F7BFB5B65D}">
      <dgm:prSet/>
      <dgm:spPr/>
      <dgm:t>
        <a:bodyPr/>
        <a:lstStyle/>
        <a:p>
          <a:endParaRPr lang="fr-FR"/>
        </a:p>
      </dgm:t>
    </dgm:pt>
    <dgm:pt modelId="{2FA3B4FA-14A7-4B6F-8AE6-9706C21B7FDE}" type="sibTrans" cxnId="{1266CAFD-BC97-4734-8017-61F7BFB5B65D}">
      <dgm:prSet/>
      <dgm:spPr/>
      <dgm:t>
        <a:bodyPr/>
        <a:lstStyle/>
        <a:p>
          <a:endParaRPr lang="fr-FR"/>
        </a:p>
      </dgm:t>
    </dgm:pt>
    <dgm:pt modelId="{316EDEBE-3BDF-491F-8BC0-956F75401D0D}" type="pres">
      <dgm:prSet presAssocID="{9083116B-D5C7-4385-BBA7-0D51526E6CC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5A50DCEC-3AEC-447E-BBFF-A4940D2AB422}" type="pres">
      <dgm:prSet presAssocID="{FAC4708C-D778-4828-90F7-D571C133CB9D}" presName="compositeNode" presStyleCnt="0">
        <dgm:presLayoutVars>
          <dgm:bulletEnabled val="1"/>
        </dgm:presLayoutVars>
      </dgm:prSet>
      <dgm:spPr/>
    </dgm:pt>
    <dgm:pt modelId="{4D0488D9-2A3F-42C2-A8CF-2A2425566AF7}" type="pres">
      <dgm:prSet presAssocID="{FAC4708C-D778-4828-90F7-D571C133CB9D}" presName="image" presStyleLbl="fgImgPlace1" presStyleIdx="0" presStyleCnt="2" custScaleX="64618" custScaleY="62275" custLinFactNeighborY="-9257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</dgm:pt>
    <dgm:pt modelId="{792A67E9-A36D-44A6-8E04-27A97228F0BB}" type="pres">
      <dgm:prSet presAssocID="{FAC4708C-D778-4828-90F7-D571C133CB9D}" presName="childNode" presStyleLbl="node1" presStyleIdx="0" presStyleCnt="2" custScaleX="106756" custScaleY="116523" custLinFactNeighborY="-348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143585C-C156-4571-9494-43C0A5140E06}" type="pres">
      <dgm:prSet presAssocID="{FAC4708C-D778-4828-90F7-D571C133CB9D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09738AE-FF39-467A-BBD1-0A1A284FF5D3}" type="pres">
      <dgm:prSet presAssocID="{7489DA59-BA80-4ECF-9DB4-14E02A28B0E8}" presName="sibTrans" presStyleCnt="0"/>
      <dgm:spPr/>
    </dgm:pt>
    <dgm:pt modelId="{86947B92-DC64-4D47-B319-9F5BE357F9BD}" type="pres">
      <dgm:prSet presAssocID="{0C9F10EA-5C51-4D5C-BDC9-1876128AB211}" presName="compositeNode" presStyleCnt="0">
        <dgm:presLayoutVars>
          <dgm:bulletEnabled val="1"/>
        </dgm:presLayoutVars>
      </dgm:prSet>
      <dgm:spPr/>
    </dgm:pt>
    <dgm:pt modelId="{09ED32A8-0E78-4832-95C5-F83C990ACB19}" type="pres">
      <dgm:prSet presAssocID="{0C9F10EA-5C51-4D5C-BDC9-1876128AB211}" presName="image" presStyleLbl="fgImgPlace1" presStyleIdx="1" presStyleCnt="2" custScaleX="64618" custScaleY="62275" custLinFactNeighborX="-12820" custLinFactNeighborY="-1046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</dgm:pt>
    <dgm:pt modelId="{F1B4D672-2E60-4C53-9754-F8019A1E6E81}" type="pres">
      <dgm:prSet presAssocID="{0C9F10EA-5C51-4D5C-BDC9-1876128AB211}" presName="childNode" presStyleLbl="node1" presStyleIdx="1" presStyleCnt="2" custScaleX="106756" custScaleY="116523" custLinFactNeighborY="-435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04B559-AC5B-4A32-BB91-CA83C6A744E8}" type="pres">
      <dgm:prSet presAssocID="{0C9F10EA-5C51-4D5C-BDC9-1876128AB211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85915E4-1874-4639-B342-12A4929B4752}" type="presOf" srcId="{94F93A4B-3597-4DDD-99FE-7F7D0B76BCF3}" destId="{F1B4D672-2E60-4C53-9754-F8019A1E6E81}" srcOrd="0" destOrd="10" presId="urn:microsoft.com/office/officeart/2005/8/layout/hList2"/>
    <dgm:cxn modelId="{22CA2F58-BA88-47E1-910A-8D696EA77C73}" type="presOf" srcId="{FAC4708C-D778-4828-90F7-D571C133CB9D}" destId="{5143585C-C156-4571-9494-43C0A5140E06}" srcOrd="0" destOrd="0" presId="urn:microsoft.com/office/officeart/2005/8/layout/hList2"/>
    <dgm:cxn modelId="{9BDA883A-97FC-4197-ABE0-4562ECC24B76}" srcId="{0C9F10EA-5C51-4D5C-BDC9-1876128AB211}" destId="{A19356C9-9554-45A4-AB34-2DFE94FB9874}" srcOrd="4" destOrd="0" parTransId="{5EFA621B-F095-487C-BAF9-93CE3A2A3E1A}" sibTransId="{8279736B-E360-430B-8404-4C498A263E28}"/>
    <dgm:cxn modelId="{3DCAB665-1DC5-43A2-BABA-A4C6B090F9A5}" type="presOf" srcId="{A195C242-190B-4F27-9EC4-7D8F8005C216}" destId="{792A67E9-A36D-44A6-8E04-27A97228F0BB}" srcOrd="0" destOrd="7" presId="urn:microsoft.com/office/officeart/2005/8/layout/hList2"/>
    <dgm:cxn modelId="{4AF4CCC1-3E47-4082-B2C0-D54368039DA5}" type="presOf" srcId="{71AFA2A9-BF01-4A0B-8B17-EA1DD3A1C749}" destId="{F1B4D672-2E60-4C53-9754-F8019A1E6E81}" srcOrd="0" destOrd="6" presId="urn:microsoft.com/office/officeart/2005/8/layout/hList2"/>
    <dgm:cxn modelId="{01A119A3-F6CB-49D0-B4C1-2AABD35161DD}" srcId="{FAC4708C-D778-4828-90F7-D571C133CB9D}" destId="{4E0055A1-4264-4036-A2BB-CC656456F908}" srcOrd="5" destOrd="0" parTransId="{DEC444A0-D0F7-4FA5-9730-B0F09B8EE371}" sibTransId="{AB407798-D308-4538-A69D-8C287A3E0BA2}"/>
    <dgm:cxn modelId="{8DE3F541-BEFB-48D4-825B-20F81E02194F}" type="presOf" srcId="{DA8A25DD-F9AC-43A9-B3FE-655BA1B71111}" destId="{792A67E9-A36D-44A6-8E04-27A97228F0BB}" srcOrd="0" destOrd="6" presId="urn:microsoft.com/office/officeart/2005/8/layout/hList2"/>
    <dgm:cxn modelId="{E94BF556-03BB-473B-B781-45D26B58205E}" srcId="{0C9F10EA-5C51-4D5C-BDC9-1876128AB211}" destId="{55BEAAEB-AA19-46B7-8508-FF34BCA6ECFF}" srcOrd="5" destOrd="0" parTransId="{63D8F1CA-193E-4F69-9BB7-DD877504A774}" sibTransId="{AA79A6F7-DE12-42BA-9D1F-7C45126102BA}"/>
    <dgm:cxn modelId="{4879EB83-E161-4789-8C89-1D2EFD18BF3A}" type="presOf" srcId="{AAF2B984-E2C0-4A53-80C7-C545EF9194A8}" destId="{F1B4D672-2E60-4C53-9754-F8019A1E6E81}" srcOrd="0" destOrd="7" presId="urn:microsoft.com/office/officeart/2005/8/layout/hList2"/>
    <dgm:cxn modelId="{60211337-D06F-4BAF-AB3C-DA5BCDDD08AD}" srcId="{FAC4708C-D778-4828-90F7-D571C133CB9D}" destId="{58E1C396-3032-4C52-AEBC-3C7FA2C71786}" srcOrd="1" destOrd="0" parTransId="{21EA68FB-81EA-4C80-9C73-8CF4D1D2DEA5}" sibTransId="{4D328600-5E2D-4B8D-9C54-4538A2CBF29A}"/>
    <dgm:cxn modelId="{5BA5192E-8BB1-41C2-8DE7-B989D0AAA185}" type="presOf" srcId="{8457A50A-46EE-4FF0-8714-ABF5DC77DEEB}" destId="{792A67E9-A36D-44A6-8E04-27A97228F0BB}" srcOrd="0" destOrd="0" presId="urn:microsoft.com/office/officeart/2005/8/layout/hList2"/>
    <dgm:cxn modelId="{9A4EFBD8-B1EB-4102-B41A-032BBB6FF592}" type="presOf" srcId="{F76DB4E4-4EEB-40B3-BAEB-FAE9CDE89B62}" destId="{792A67E9-A36D-44A6-8E04-27A97228F0BB}" srcOrd="0" destOrd="3" presId="urn:microsoft.com/office/officeart/2005/8/layout/hList2"/>
    <dgm:cxn modelId="{FBAC00CB-857C-4216-ABD2-1D4B4301D56F}" srcId="{0C9F10EA-5C51-4D5C-BDC9-1876128AB211}" destId="{088E9D5E-1694-4032-AAF6-E0A4B30B9668}" srcOrd="8" destOrd="0" parTransId="{943D9B9D-5BBF-4161-BDEB-FB3CB3AF3050}" sibTransId="{40D9F368-C860-43E9-B4A2-7CC315D4412A}"/>
    <dgm:cxn modelId="{2933FB24-34AD-48B5-A0DC-C6BA945E94D7}" type="presOf" srcId="{414B51BB-6AE5-45FA-B009-0ABE9213FE11}" destId="{F1B4D672-2E60-4C53-9754-F8019A1E6E81}" srcOrd="0" destOrd="2" presId="urn:microsoft.com/office/officeart/2005/8/layout/hList2"/>
    <dgm:cxn modelId="{ADE042AC-D0A3-43FD-9D2B-A7B7595DD69A}" srcId="{FAC4708C-D778-4828-90F7-D571C133CB9D}" destId="{D710A4CC-9FD5-4E77-B3D7-FEC2BDFC203C}" srcOrd="2" destOrd="0" parTransId="{9855780C-D566-4A19-9B27-DC4DF8987A15}" sibTransId="{27F2B649-A12E-462F-96E8-E5DB61F7E56F}"/>
    <dgm:cxn modelId="{EE3802E3-3741-471B-BBCF-5485F051B6FB}" type="presOf" srcId="{088E9D5E-1694-4032-AAF6-E0A4B30B9668}" destId="{F1B4D672-2E60-4C53-9754-F8019A1E6E81}" srcOrd="0" destOrd="8" presId="urn:microsoft.com/office/officeart/2005/8/layout/hList2"/>
    <dgm:cxn modelId="{A83CF1F7-0153-41A4-97BF-30215F93C9BD}" srcId="{0C9F10EA-5C51-4D5C-BDC9-1876128AB211}" destId="{94F93A4B-3597-4DDD-99FE-7F7D0B76BCF3}" srcOrd="10" destOrd="0" parTransId="{396862EE-B527-4730-A27F-C0C909E571FA}" sibTransId="{E07724CF-50A3-471B-B37E-3207FAE3EA73}"/>
    <dgm:cxn modelId="{D63E940E-5971-41B4-B559-CB8D3584AE9C}" type="presOf" srcId="{418D5A2E-6720-4ED2-A640-C592D01C717A}" destId="{792A67E9-A36D-44A6-8E04-27A97228F0BB}" srcOrd="0" destOrd="4" presId="urn:microsoft.com/office/officeart/2005/8/layout/hList2"/>
    <dgm:cxn modelId="{2C5BE57F-83D6-4B5E-AF1A-ECD41388EE87}" type="presOf" srcId="{CE0EE895-D2F8-4AD9-A645-BD4C42E3F489}" destId="{F1B4D672-2E60-4C53-9754-F8019A1E6E81}" srcOrd="0" destOrd="13" presId="urn:microsoft.com/office/officeart/2005/8/layout/hList2"/>
    <dgm:cxn modelId="{6F67F394-A5C3-4DFE-BD69-62BC10DA1CDD}" type="presOf" srcId="{58E1C396-3032-4C52-AEBC-3C7FA2C71786}" destId="{792A67E9-A36D-44A6-8E04-27A97228F0BB}" srcOrd="0" destOrd="1" presId="urn:microsoft.com/office/officeart/2005/8/layout/hList2"/>
    <dgm:cxn modelId="{CFA4C167-C1D5-44FB-B255-EC4F8EAE0B2A}" type="presOf" srcId="{943263DE-F40D-4F6B-B2F5-E993EEC3EEE0}" destId="{F1B4D672-2E60-4C53-9754-F8019A1E6E81}" srcOrd="0" destOrd="9" presId="urn:microsoft.com/office/officeart/2005/8/layout/hList2"/>
    <dgm:cxn modelId="{A5A3427A-53F1-4F45-8CE1-CF2846F83C7D}" srcId="{0C9F10EA-5C51-4D5C-BDC9-1876128AB211}" destId="{0EDE01E8-93AB-489B-857E-E8A9AD8A954D}" srcOrd="3" destOrd="0" parTransId="{55FE40C2-2E27-4893-9156-4C69A1306E13}" sibTransId="{2FB95110-A566-4F8C-B548-02F1DBF018DF}"/>
    <dgm:cxn modelId="{42C598DC-B917-48BC-9523-3807FB442B00}" srcId="{0C9F10EA-5C51-4D5C-BDC9-1876128AB211}" destId="{AAF2B984-E2C0-4A53-80C7-C545EF9194A8}" srcOrd="7" destOrd="0" parTransId="{FC42A6B2-12A5-4B0F-865C-03224C38A92C}" sibTransId="{D8F2B7B3-F22F-4D33-9FAE-6DD0939C784A}"/>
    <dgm:cxn modelId="{95ECAF7B-D800-4ABD-B3D1-B1FC0054772D}" srcId="{9083116B-D5C7-4385-BBA7-0D51526E6CC7}" destId="{FAC4708C-D778-4828-90F7-D571C133CB9D}" srcOrd="0" destOrd="0" parTransId="{3D2EB55B-C632-4D3E-8784-1725FAF858F1}" sibTransId="{7489DA59-BA80-4ECF-9DB4-14E02A28B0E8}"/>
    <dgm:cxn modelId="{0C4936CA-5919-4BE1-AF47-CBE351B40DEF}" type="presOf" srcId="{B3933424-353C-4D6E-983E-69E41339FB4B}" destId="{F1B4D672-2E60-4C53-9754-F8019A1E6E81}" srcOrd="0" destOrd="1" presId="urn:microsoft.com/office/officeart/2005/8/layout/hList2"/>
    <dgm:cxn modelId="{A0649792-5166-4723-BD91-3DC0C82E05F1}" srcId="{FAC4708C-D778-4828-90F7-D571C133CB9D}" destId="{8457A50A-46EE-4FF0-8714-ABF5DC77DEEB}" srcOrd="0" destOrd="0" parTransId="{61D2E5C3-3F9F-4026-A8A7-4BF63645B946}" sibTransId="{075CFDA6-6AA4-447E-A36C-3484A0D4511C}"/>
    <dgm:cxn modelId="{FCE55757-469D-4D90-B935-C362C007ED5B}" srcId="{0C9F10EA-5C51-4D5C-BDC9-1876128AB211}" destId="{414B51BB-6AE5-45FA-B009-0ABE9213FE11}" srcOrd="2" destOrd="0" parTransId="{95E451F1-3B84-466B-8B2C-603273D5A036}" sibTransId="{F0597721-B5DF-4AC1-B091-C59523F86A57}"/>
    <dgm:cxn modelId="{D698729C-18A9-4CC4-B7A2-5EB7B79AE0A5}" type="presOf" srcId="{2956DA4D-8EE6-4FA7-85D0-B596A26EADF8}" destId="{F1B4D672-2E60-4C53-9754-F8019A1E6E81}" srcOrd="0" destOrd="11" presId="urn:microsoft.com/office/officeart/2005/8/layout/hList2"/>
    <dgm:cxn modelId="{7DAC8E51-36C0-4017-BC5A-775E4C1E19F6}" srcId="{FAC4708C-D778-4828-90F7-D571C133CB9D}" destId="{9223F000-577C-492D-8733-5F139A734C9D}" srcOrd="8" destOrd="0" parTransId="{B6E925D0-D41C-4A5F-AE4A-2BACF275D47C}" sibTransId="{1489ACA7-59CC-4785-8EB2-E169541A1ECE}"/>
    <dgm:cxn modelId="{458DE8C1-42B7-4060-BFE6-52B91382759B}" type="presOf" srcId="{D710A4CC-9FD5-4E77-B3D7-FEC2BDFC203C}" destId="{792A67E9-A36D-44A6-8E04-27A97228F0BB}" srcOrd="0" destOrd="2" presId="urn:microsoft.com/office/officeart/2005/8/layout/hList2"/>
    <dgm:cxn modelId="{43BAE24E-362A-48B5-9B33-1FB61280A004}" type="presOf" srcId="{0EDE01E8-93AB-489B-857E-E8A9AD8A954D}" destId="{F1B4D672-2E60-4C53-9754-F8019A1E6E81}" srcOrd="0" destOrd="3" presId="urn:microsoft.com/office/officeart/2005/8/layout/hList2"/>
    <dgm:cxn modelId="{78C109D1-545B-4541-AE91-815DAB456CF9}" type="presOf" srcId="{A668F381-D6DB-4BF6-8E5E-443B1913A7A2}" destId="{F1B4D672-2E60-4C53-9754-F8019A1E6E81}" srcOrd="0" destOrd="12" presId="urn:microsoft.com/office/officeart/2005/8/layout/hList2"/>
    <dgm:cxn modelId="{73240C3E-9FAB-4905-8773-20B476E4C089}" srcId="{FAC4708C-D778-4828-90F7-D571C133CB9D}" destId="{DA8A25DD-F9AC-43A9-B3FE-655BA1B71111}" srcOrd="6" destOrd="0" parTransId="{B5C1E000-6D1C-4AC7-8D14-82CD2DD11454}" sibTransId="{DA9F3E66-1127-454E-A29A-F7BA435376B0}"/>
    <dgm:cxn modelId="{442D31F9-2AF6-4AA4-833A-27608B51721D}" type="presOf" srcId="{9083116B-D5C7-4385-BBA7-0D51526E6CC7}" destId="{316EDEBE-3BDF-491F-8BC0-956F75401D0D}" srcOrd="0" destOrd="0" presId="urn:microsoft.com/office/officeart/2005/8/layout/hList2"/>
    <dgm:cxn modelId="{FB803FD9-2765-4496-9EEB-D4E3648BF613}" srcId="{FAC4708C-D778-4828-90F7-D571C133CB9D}" destId="{D66913DF-1DD4-411B-A3D2-C52E95E914E1}" srcOrd="10" destOrd="0" parTransId="{FF9C8183-E8F5-4606-8B3E-D0CE62F3FB5B}" sibTransId="{109BBD7B-D264-435B-A3E1-E9974EC60393}"/>
    <dgm:cxn modelId="{FDDEC0A5-8E4E-44E1-B210-672F7FEFA7D5}" srcId="{0C9F10EA-5C51-4D5C-BDC9-1876128AB211}" destId="{2956DA4D-8EE6-4FA7-85D0-B596A26EADF8}" srcOrd="11" destOrd="0" parTransId="{2BBA1558-D816-4D14-9C9F-23251F256454}" sibTransId="{FC376A62-A16F-4FBF-8633-55474F8D37D5}"/>
    <dgm:cxn modelId="{1FE62C00-7229-45B0-A354-342C7E852087}" srcId="{FAC4708C-D778-4828-90F7-D571C133CB9D}" destId="{925C31CE-3E15-4C5C-A016-3F813CB87275}" srcOrd="9" destOrd="0" parTransId="{DBA351B3-E1D5-459B-A539-43B615AE90D9}" sibTransId="{C1BD89D8-D97C-4DA6-AA23-0640F4C1652A}"/>
    <dgm:cxn modelId="{25FE5369-89C8-456F-9DE8-F5C07B2BBE16}" srcId="{0C9F10EA-5C51-4D5C-BDC9-1876128AB211}" destId="{B3933424-353C-4D6E-983E-69E41339FB4B}" srcOrd="1" destOrd="0" parTransId="{E7E8A66F-507E-450E-B21D-151FA4C52EEA}" sibTransId="{B987A2B2-4E67-4FA9-B4B0-8FB78F05B8CA}"/>
    <dgm:cxn modelId="{997CA7F1-4DB3-4DB1-BB47-4F79F828AD4A}" type="presOf" srcId="{E2AF2DD7-2CB4-45BE-8426-9305FF7963D8}" destId="{F1B4D672-2E60-4C53-9754-F8019A1E6E81}" srcOrd="0" destOrd="0" presId="urn:microsoft.com/office/officeart/2005/8/layout/hList2"/>
    <dgm:cxn modelId="{04DDA93A-E104-4343-89EA-FCF456125498}" type="presOf" srcId="{A19356C9-9554-45A4-AB34-2DFE94FB9874}" destId="{F1B4D672-2E60-4C53-9754-F8019A1E6E81}" srcOrd="0" destOrd="4" presId="urn:microsoft.com/office/officeart/2005/8/layout/hList2"/>
    <dgm:cxn modelId="{0D820076-5700-4633-8D5C-5D6A78FC86C3}" srcId="{0C9F10EA-5C51-4D5C-BDC9-1876128AB211}" destId="{A668F381-D6DB-4BF6-8E5E-443B1913A7A2}" srcOrd="12" destOrd="0" parTransId="{B7DF3579-8D57-46D2-AF38-545F14D5E743}" sibTransId="{137EB446-515A-43B5-8D6B-CC1E896961C4}"/>
    <dgm:cxn modelId="{4F2E84A8-C6B1-4EEC-9CAF-45A3FE70FCAE}" type="presOf" srcId="{0C9F10EA-5C51-4D5C-BDC9-1876128AB211}" destId="{6704B559-AC5B-4A32-BB91-CA83C6A744E8}" srcOrd="0" destOrd="0" presId="urn:microsoft.com/office/officeart/2005/8/layout/hList2"/>
    <dgm:cxn modelId="{770F8FEE-F537-433D-B485-7F23FB4C3122}" type="presOf" srcId="{D66913DF-1DD4-411B-A3D2-C52E95E914E1}" destId="{792A67E9-A36D-44A6-8E04-27A97228F0BB}" srcOrd="0" destOrd="10" presId="urn:microsoft.com/office/officeart/2005/8/layout/hList2"/>
    <dgm:cxn modelId="{CC296C48-6152-421B-AE15-72822EF742E0}" srcId="{9083116B-D5C7-4385-BBA7-0D51526E6CC7}" destId="{0C9F10EA-5C51-4D5C-BDC9-1876128AB211}" srcOrd="1" destOrd="0" parTransId="{FE74B299-4228-4F74-A3A6-7F5C3D6A06F0}" sibTransId="{1E877F3A-ABBA-4E66-9913-89EA25CC3F74}"/>
    <dgm:cxn modelId="{4B4ABEEE-5B74-4DA5-87A6-90F9969388B7}" srcId="{FAC4708C-D778-4828-90F7-D571C133CB9D}" destId="{A195C242-190B-4F27-9EC4-7D8F8005C216}" srcOrd="7" destOrd="0" parTransId="{E9BF5D23-FF85-4D76-9647-4BF3B8AFDFE6}" sibTransId="{4DAAF956-955A-42B1-B9E6-699E5984CD94}"/>
    <dgm:cxn modelId="{64817D00-B1D3-4595-BC2A-D37AC34D969B}" type="presOf" srcId="{9223F000-577C-492D-8733-5F139A734C9D}" destId="{792A67E9-A36D-44A6-8E04-27A97228F0BB}" srcOrd="0" destOrd="8" presId="urn:microsoft.com/office/officeart/2005/8/layout/hList2"/>
    <dgm:cxn modelId="{2E10DBD3-3DED-45D1-B942-6F380DA09618}" type="presOf" srcId="{4E0055A1-4264-4036-A2BB-CC656456F908}" destId="{792A67E9-A36D-44A6-8E04-27A97228F0BB}" srcOrd="0" destOrd="5" presId="urn:microsoft.com/office/officeart/2005/8/layout/hList2"/>
    <dgm:cxn modelId="{26C0B669-45D9-4AF6-A79A-5D2B85D8356C}" srcId="{FAC4708C-D778-4828-90F7-D571C133CB9D}" destId="{F76DB4E4-4EEB-40B3-BAEB-FAE9CDE89B62}" srcOrd="3" destOrd="0" parTransId="{D3F5B2B0-F869-4A46-BA07-D3E9205B9D2B}" sibTransId="{9FBEAB24-5C0F-4CA8-8258-26765637B9E6}"/>
    <dgm:cxn modelId="{5564E2A7-179C-4B44-81B6-ABA61CC57327}" srcId="{0C9F10EA-5C51-4D5C-BDC9-1876128AB211}" destId="{E2AF2DD7-2CB4-45BE-8426-9305FF7963D8}" srcOrd="0" destOrd="0" parTransId="{A0C5D2DB-E0F1-4005-9108-9D5BFEE621C6}" sibTransId="{CE5B29BF-044D-4B84-BBD9-7E954ED69D3B}"/>
    <dgm:cxn modelId="{C3221901-ACB2-4AA0-B761-A422A2EEDE65}" srcId="{FAC4708C-D778-4828-90F7-D571C133CB9D}" destId="{418D5A2E-6720-4ED2-A640-C592D01C717A}" srcOrd="4" destOrd="0" parTransId="{3A96AF98-A8B5-451B-9203-07011D68E525}" sibTransId="{9A9E03E3-6987-412D-845F-F4522043540D}"/>
    <dgm:cxn modelId="{1266CAFD-BC97-4734-8017-61F7BFB5B65D}" srcId="{0C9F10EA-5C51-4D5C-BDC9-1876128AB211}" destId="{CE0EE895-D2F8-4AD9-A645-BD4C42E3F489}" srcOrd="13" destOrd="0" parTransId="{4DE5BCA5-A42B-4DCC-A11C-9946AF78797B}" sibTransId="{2FA3B4FA-14A7-4B6F-8AE6-9706C21B7FDE}"/>
    <dgm:cxn modelId="{BEE6A2CE-91A7-4AED-AB8A-EDE1212213F2}" type="presOf" srcId="{925C31CE-3E15-4C5C-A016-3F813CB87275}" destId="{792A67E9-A36D-44A6-8E04-27A97228F0BB}" srcOrd="0" destOrd="9" presId="urn:microsoft.com/office/officeart/2005/8/layout/hList2"/>
    <dgm:cxn modelId="{6A6FBA8F-BCD2-4998-94FE-ED62A32E845E}" srcId="{0C9F10EA-5C51-4D5C-BDC9-1876128AB211}" destId="{943263DE-F40D-4F6B-B2F5-E993EEC3EEE0}" srcOrd="9" destOrd="0" parTransId="{77F6AF0F-8C3C-4CAD-891E-5D62941E7815}" sibTransId="{69786EC0-B904-40C8-B34D-6D223E16970D}"/>
    <dgm:cxn modelId="{26E57BC3-C536-4C6E-A3E9-D92CB7461CD9}" srcId="{0C9F10EA-5C51-4D5C-BDC9-1876128AB211}" destId="{71AFA2A9-BF01-4A0B-8B17-EA1DD3A1C749}" srcOrd="6" destOrd="0" parTransId="{7AA91FCE-0AEC-4075-81F4-8F792DFC6341}" sibTransId="{627BBD8E-97F2-4CBE-9507-986E7592BA28}"/>
    <dgm:cxn modelId="{1046B2DF-973F-49DF-A8DB-DBA0655F691F}" type="presOf" srcId="{55BEAAEB-AA19-46B7-8508-FF34BCA6ECFF}" destId="{F1B4D672-2E60-4C53-9754-F8019A1E6E81}" srcOrd="0" destOrd="5" presId="urn:microsoft.com/office/officeart/2005/8/layout/hList2"/>
    <dgm:cxn modelId="{70D3B534-5960-4F36-87A5-826E62C8B811}" type="presParOf" srcId="{316EDEBE-3BDF-491F-8BC0-956F75401D0D}" destId="{5A50DCEC-3AEC-447E-BBFF-A4940D2AB422}" srcOrd="0" destOrd="0" presId="urn:microsoft.com/office/officeart/2005/8/layout/hList2"/>
    <dgm:cxn modelId="{69C2E0E7-016B-4DC4-8837-4CF866F3C49D}" type="presParOf" srcId="{5A50DCEC-3AEC-447E-BBFF-A4940D2AB422}" destId="{4D0488D9-2A3F-42C2-A8CF-2A2425566AF7}" srcOrd="0" destOrd="0" presId="urn:microsoft.com/office/officeart/2005/8/layout/hList2"/>
    <dgm:cxn modelId="{6B9E2BF5-D094-4DD8-BE6E-B857B4335A85}" type="presParOf" srcId="{5A50DCEC-3AEC-447E-BBFF-A4940D2AB422}" destId="{792A67E9-A36D-44A6-8E04-27A97228F0BB}" srcOrd="1" destOrd="0" presId="urn:microsoft.com/office/officeart/2005/8/layout/hList2"/>
    <dgm:cxn modelId="{CE6C6C63-05BF-4568-A6E9-F0AF3686BC67}" type="presParOf" srcId="{5A50DCEC-3AEC-447E-BBFF-A4940D2AB422}" destId="{5143585C-C156-4571-9494-43C0A5140E06}" srcOrd="2" destOrd="0" presId="urn:microsoft.com/office/officeart/2005/8/layout/hList2"/>
    <dgm:cxn modelId="{013E3EF8-6E83-4F70-94EC-7A2A6F2D1CB8}" type="presParOf" srcId="{316EDEBE-3BDF-491F-8BC0-956F75401D0D}" destId="{009738AE-FF39-467A-BBD1-0A1A284FF5D3}" srcOrd="1" destOrd="0" presId="urn:microsoft.com/office/officeart/2005/8/layout/hList2"/>
    <dgm:cxn modelId="{B005CD2A-ADB4-46E9-B682-E31CD03BC77E}" type="presParOf" srcId="{316EDEBE-3BDF-491F-8BC0-956F75401D0D}" destId="{86947B92-DC64-4D47-B319-9F5BE357F9BD}" srcOrd="2" destOrd="0" presId="urn:microsoft.com/office/officeart/2005/8/layout/hList2"/>
    <dgm:cxn modelId="{48076641-F0ED-4686-AF2F-27026E874FB0}" type="presParOf" srcId="{86947B92-DC64-4D47-B319-9F5BE357F9BD}" destId="{09ED32A8-0E78-4832-95C5-F83C990ACB19}" srcOrd="0" destOrd="0" presId="urn:microsoft.com/office/officeart/2005/8/layout/hList2"/>
    <dgm:cxn modelId="{D1AC23F2-C65A-4FBA-B8D7-67BB8ED221D8}" type="presParOf" srcId="{86947B92-DC64-4D47-B319-9F5BE357F9BD}" destId="{F1B4D672-2E60-4C53-9754-F8019A1E6E81}" srcOrd="1" destOrd="0" presId="urn:microsoft.com/office/officeart/2005/8/layout/hList2"/>
    <dgm:cxn modelId="{E2AFEEA2-4B57-49C9-A5B7-188CD22EA789}" type="presParOf" srcId="{86947B92-DC64-4D47-B319-9F5BE357F9BD}" destId="{6704B559-AC5B-4A32-BB91-CA83C6A744E8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587CBB-E7FB-4DB9-B7ED-CD7C52E260EB}" type="doc">
      <dgm:prSet loTypeId="urn:microsoft.com/office/officeart/2005/8/layout/arrow2" loCatId="process" qsTypeId="urn:microsoft.com/office/officeart/2005/8/quickstyle/simple1" qsCatId="simple" csTypeId="urn:microsoft.com/office/officeart/2005/8/colors/accent6_2" csCatId="accent6" phldr="1"/>
      <dgm:spPr/>
    </dgm:pt>
    <dgm:pt modelId="{2C4816E7-45F5-4322-8F8B-2286B8F926E9}">
      <dgm:prSet phldrT="[Texte]"/>
      <dgm:spPr/>
      <dgm:t>
        <a:bodyPr/>
        <a:lstStyle/>
        <a:p>
          <a:r>
            <a:rPr lang="en-US" b="0" i="0" u="none" dirty="0" smtClean="0"/>
            <a:t>1990</a:t>
          </a:r>
          <a:endParaRPr lang="fr-FR" dirty="0"/>
        </a:p>
      </dgm:t>
    </dgm:pt>
    <dgm:pt modelId="{001A29BA-1367-4DD2-B3A3-4376D93398CE}" type="parTrans" cxnId="{E3164AEA-C368-4D14-9DEE-B5D9C61C8334}">
      <dgm:prSet/>
      <dgm:spPr/>
      <dgm:t>
        <a:bodyPr/>
        <a:lstStyle/>
        <a:p>
          <a:endParaRPr lang="fr-FR"/>
        </a:p>
      </dgm:t>
    </dgm:pt>
    <dgm:pt modelId="{4068016D-A905-4ED2-AAB9-45AE28A5047D}" type="sibTrans" cxnId="{E3164AEA-C368-4D14-9DEE-B5D9C61C8334}">
      <dgm:prSet/>
      <dgm:spPr/>
      <dgm:t>
        <a:bodyPr/>
        <a:lstStyle/>
        <a:p>
          <a:endParaRPr lang="fr-FR"/>
        </a:p>
      </dgm:t>
    </dgm:pt>
    <dgm:pt modelId="{97FD54EF-A5FA-4DD9-B35F-BE48FF679EB5}">
      <dgm:prSet phldrT="[Texte]"/>
      <dgm:spPr/>
      <dgm:t>
        <a:bodyPr/>
        <a:lstStyle/>
        <a:p>
          <a:r>
            <a:rPr lang="fr-FR" dirty="0" smtClean="0"/>
            <a:t>2012</a:t>
          </a:r>
          <a:endParaRPr lang="fr-FR" dirty="0"/>
        </a:p>
      </dgm:t>
    </dgm:pt>
    <dgm:pt modelId="{4BF21105-B3A5-4AA3-A886-D80192E3A2F7}" type="parTrans" cxnId="{6A1990A9-0057-4A42-A1E8-108FAE178919}">
      <dgm:prSet/>
      <dgm:spPr/>
      <dgm:t>
        <a:bodyPr/>
        <a:lstStyle/>
        <a:p>
          <a:endParaRPr lang="fr-FR"/>
        </a:p>
      </dgm:t>
    </dgm:pt>
    <dgm:pt modelId="{2D531BFD-3C1F-4554-807A-8DDA4C7DDAC0}" type="sibTrans" cxnId="{6A1990A9-0057-4A42-A1E8-108FAE178919}">
      <dgm:prSet/>
      <dgm:spPr/>
      <dgm:t>
        <a:bodyPr/>
        <a:lstStyle/>
        <a:p>
          <a:endParaRPr lang="fr-FR"/>
        </a:p>
      </dgm:t>
    </dgm:pt>
    <dgm:pt modelId="{296415AA-DE2A-4AB4-8643-F9E16B7660EA}">
      <dgm:prSet/>
      <dgm:spPr/>
      <dgm:t>
        <a:bodyPr/>
        <a:lstStyle/>
        <a:p>
          <a:r>
            <a:rPr lang="en-US" b="0" i="0" u="none" dirty="0" smtClean="0"/>
            <a:t>2005</a:t>
          </a:r>
          <a:endParaRPr lang="en-US" dirty="0"/>
        </a:p>
      </dgm:t>
    </dgm:pt>
    <dgm:pt modelId="{65918511-A5AE-4A75-B426-BCDA250229A1}" type="parTrans" cxnId="{6F0B00EF-A115-450A-A9E2-3B33B0FC39D9}">
      <dgm:prSet/>
      <dgm:spPr/>
      <dgm:t>
        <a:bodyPr/>
        <a:lstStyle/>
        <a:p>
          <a:endParaRPr lang="fr-FR"/>
        </a:p>
      </dgm:t>
    </dgm:pt>
    <dgm:pt modelId="{A4A34D23-8C26-4E36-83B3-996C810D3176}" type="sibTrans" cxnId="{6F0B00EF-A115-450A-A9E2-3B33B0FC39D9}">
      <dgm:prSet/>
      <dgm:spPr/>
      <dgm:t>
        <a:bodyPr/>
        <a:lstStyle/>
        <a:p>
          <a:endParaRPr lang="fr-FR"/>
        </a:p>
      </dgm:t>
    </dgm:pt>
    <dgm:pt modelId="{60339139-01FF-4891-A853-25F14898256D}">
      <dgm:prSet phldrT="[Texte]"/>
      <dgm:spPr/>
      <dgm:t>
        <a:bodyPr/>
        <a:lstStyle/>
        <a:p>
          <a:r>
            <a:rPr lang="en-US" b="0" i="0" u="none" dirty="0" smtClean="0"/>
            <a:t>Science</a:t>
          </a:r>
          <a:endParaRPr lang="fr-FR" dirty="0"/>
        </a:p>
      </dgm:t>
    </dgm:pt>
    <dgm:pt modelId="{CAFA9BC5-6E02-40E3-9385-30ECBE171D35}" type="parTrans" cxnId="{27957E78-81EA-4DED-AC74-8208B5BFF87F}">
      <dgm:prSet/>
      <dgm:spPr/>
      <dgm:t>
        <a:bodyPr/>
        <a:lstStyle/>
        <a:p>
          <a:endParaRPr lang="fr-FR"/>
        </a:p>
      </dgm:t>
    </dgm:pt>
    <dgm:pt modelId="{847B4B4C-D02A-4979-8986-B7F3C6AA8503}" type="sibTrans" cxnId="{27957E78-81EA-4DED-AC74-8208B5BFF87F}">
      <dgm:prSet/>
      <dgm:spPr/>
      <dgm:t>
        <a:bodyPr/>
        <a:lstStyle/>
        <a:p>
          <a:endParaRPr lang="fr-FR"/>
        </a:p>
      </dgm:t>
    </dgm:pt>
    <dgm:pt modelId="{93595AF8-EF4C-4962-9F58-D4E9DE051597}">
      <dgm:prSet/>
      <dgm:spPr/>
      <dgm:t>
        <a:bodyPr/>
        <a:lstStyle/>
        <a:p>
          <a:r>
            <a:rPr lang="en-US" b="0" i="0" u="none" smtClean="0"/>
            <a:t>Clinical Microbiology Reviews</a:t>
          </a:r>
          <a:endParaRPr lang="en-US" dirty="0"/>
        </a:p>
      </dgm:t>
    </dgm:pt>
    <dgm:pt modelId="{758A9919-61B7-460C-9362-9BF385DEC237}" type="parTrans" cxnId="{27818EDD-0809-4F59-8E5E-88F237A4BA6B}">
      <dgm:prSet/>
      <dgm:spPr/>
      <dgm:t>
        <a:bodyPr/>
        <a:lstStyle/>
        <a:p>
          <a:endParaRPr lang="fr-FR"/>
        </a:p>
      </dgm:t>
    </dgm:pt>
    <dgm:pt modelId="{2A249035-9850-4CE2-8B03-ED17694EE29A}" type="sibTrans" cxnId="{27818EDD-0809-4F59-8E5E-88F237A4BA6B}">
      <dgm:prSet/>
      <dgm:spPr/>
      <dgm:t>
        <a:bodyPr/>
        <a:lstStyle/>
        <a:p>
          <a:endParaRPr lang="fr-FR"/>
        </a:p>
      </dgm:t>
    </dgm:pt>
    <dgm:pt modelId="{2C756E58-8405-47AF-8B4B-43E16FD64E33}">
      <dgm:prSet/>
      <dgm:spPr/>
      <dgm:t>
        <a:bodyPr/>
        <a:lstStyle/>
        <a:p>
          <a:r>
            <a:rPr lang="en-US" b="0" i="0" u="none" smtClean="0"/>
            <a:t>Lancet</a:t>
          </a:r>
          <a:endParaRPr lang="en-US" dirty="0"/>
        </a:p>
      </dgm:t>
    </dgm:pt>
    <dgm:pt modelId="{EF8BCA20-CD52-4219-AE50-EDF78E37F183}" type="parTrans" cxnId="{A8C43425-0FAA-48BC-963D-D4C49EF350EF}">
      <dgm:prSet/>
      <dgm:spPr/>
      <dgm:t>
        <a:bodyPr/>
        <a:lstStyle/>
        <a:p>
          <a:endParaRPr lang="fr-FR"/>
        </a:p>
      </dgm:t>
    </dgm:pt>
    <dgm:pt modelId="{B2804B92-033D-4983-B12B-DFE95699A0DC}" type="sibTrans" cxnId="{A8C43425-0FAA-48BC-963D-D4C49EF350EF}">
      <dgm:prSet/>
      <dgm:spPr/>
      <dgm:t>
        <a:bodyPr/>
        <a:lstStyle/>
        <a:p>
          <a:endParaRPr lang="fr-FR"/>
        </a:p>
      </dgm:t>
    </dgm:pt>
    <dgm:pt modelId="{B3713F0C-C28D-4FDB-95B9-1252064D6310}">
      <dgm:prSet/>
      <dgm:spPr/>
      <dgm:t>
        <a:bodyPr/>
        <a:lstStyle/>
        <a:p>
          <a:r>
            <a:rPr lang="en-US" b="0" i="0" u="none" smtClean="0"/>
            <a:t>Lancet</a:t>
          </a:r>
          <a:endParaRPr lang="fr-FR" dirty="0"/>
        </a:p>
      </dgm:t>
    </dgm:pt>
    <dgm:pt modelId="{2A3EC4F0-1E30-4198-9BA5-0F871B8A1FDF}" type="parTrans" cxnId="{CAE185FF-4B8C-4485-A1A5-95E2C0FB0C71}">
      <dgm:prSet/>
      <dgm:spPr/>
      <dgm:t>
        <a:bodyPr/>
        <a:lstStyle/>
        <a:p>
          <a:endParaRPr lang="fr-FR"/>
        </a:p>
      </dgm:t>
    </dgm:pt>
    <dgm:pt modelId="{9CE38C90-50F7-4CED-9633-C3CADEEBDC54}" type="sibTrans" cxnId="{CAE185FF-4B8C-4485-A1A5-95E2C0FB0C71}">
      <dgm:prSet/>
      <dgm:spPr/>
      <dgm:t>
        <a:bodyPr/>
        <a:lstStyle/>
        <a:p>
          <a:endParaRPr lang="fr-FR"/>
        </a:p>
      </dgm:t>
    </dgm:pt>
    <dgm:pt modelId="{AE2A7A9A-B1D5-43F8-87B9-7CECD5D751D4}">
      <dgm:prSet/>
      <dgm:spPr/>
      <dgm:t>
        <a:bodyPr/>
        <a:lstStyle/>
        <a:p>
          <a:r>
            <a:rPr lang="en-US" b="0" i="0" u="none" dirty="0" smtClean="0"/>
            <a:t>1999</a:t>
          </a:r>
          <a:endParaRPr lang="en-US" dirty="0"/>
        </a:p>
      </dgm:t>
    </dgm:pt>
    <dgm:pt modelId="{852C55C9-7044-46CB-A0CA-652EAE8B8C2C}" type="parTrans" cxnId="{7883BB27-3DD9-4A31-8BE3-369DE56B01B2}">
      <dgm:prSet/>
      <dgm:spPr/>
      <dgm:t>
        <a:bodyPr/>
        <a:lstStyle/>
        <a:p>
          <a:endParaRPr lang="fr-FR"/>
        </a:p>
      </dgm:t>
    </dgm:pt>
    <dgm:pt modelId="{D614DD1A-0158-41A1-9163-BB1A469D3670}" type="sibTrans" cxnId="{7883BB27-3DD9-4A31-8BE3-369DE56B01B2}">
      <dgm:prSet/>
      <dgm:spPr/>
      <dgm:t>
        <a:bodyPr/>
        <a:lstStyle/>
        <a:p>
          <a:endParaRPr lang="fr-FR"/>
        </a:p>
      </dgm:t>
    </dgm:pt>
    <dgm:pt modelId="{F7625B79-2951-488C-A2ED-D81141E477FE}">
      <dgm:prSet phldrT="[Texte]"/>
      <dgm:spPr/>
      <dgm:t>
        <a:bodyPr/>
        <a:lstStyle/>
        <a:p>
          <a:r>
            <a:rPr lang="fr-FR" dirty="0" smtClean="0"/>
            <a:t>1992</a:t>
          </a:r>
          <a:endParaRPr lang="fr-FR" dirty="0"/>
        </a:p>
      </dgm:t>
    </dgm:pt>
    <dgm:pt modelId="{ECF94317-7A8A-4D5F-B5B2-902138CF3C25}" type="parTrans" cxnId="{4008BBFC-D0FA-4804-83E4-3307315D377E}">
      <dgm:prSet/>
      <dgm:spPr/>
      <dgm:t>
        <a:bodyPr/>
        <a:lstStyle/>
        <a:p>
          <a:endParaRPr lang="fr-FR"/>
        </a:p>
      </dgm:t>
    </dgm:pt>
    <dgm:pt modelId="{3E31A1CB-5329-47D1-B267-64EBF0F90F61}" type="sibTrans" cxnId="{4008BBFC-D0FA-4804-83E4-3307315D377E}">
      <dgm:prSet/>
      <dgm:spPr/>
      <dgm:t>
        <a:bodyPr/>
        <a:lstStyle/>
        <a:p>
          <a:endParaRPr lang="fr-FR"/>
        </a:p>
      </dgm:t>
    </dgm:pt>
    <dgm:pt modelId="{47FE7987-5DD4-4962-BABB-748C37921F17}">
      <dgm:prSet phldrT="[Texte]"/>
      <dgm:spPr/>
      <dgm:t>
        <a:bodyPr/>
        <a:lstStyle/>
        <a:p>
          <a:r>
            <a:rPr lang="fr-FR" dirty="0" smtClean="0"/>
            <a:t>Nature</a:t>
          </a:r>
          <a:endParaRPr lang="fr-FR" dirty="0"/>
        </a:p>
      </dgm:t>
    </dgm:pt>
    <dgm:pt modelId="{4502CA55-6DD8-4A04-AD7A-F80D741455DB}" type="parTrans" cxnId="{6DF5D289-CE19-4D2C-BB18-A4C2F2CCB63C}">
      <dgm:prSet/>
      <dgm:spPr/>
      <dgm:t>
        <a:bodyPr/>
        <a:lstStyle/>
        <a:p>
          <a:endParaRPr lang="fr-FR"/>
        </a:p>
      </dgm:t>
    </dgm:pt>
    <dgm:pt modelId="{D5A538D5-A4CA-453A-AAA1-6830C37F99A9}" type="sibTrans" cxnId="{6DF5D289-CE19-4D2C-BB18-A4C2F2CCB63C}">
      <dgm:prSet/>
      <dgm:spPr/>
      <dgm:t>
        <a:bodyPr/>
        <a:lstStyle/>
        <a:p>
          <a:endParaRPr lang="fr-FR"/>
        </a:p>
      </dgm:t>
    </dgm:pt>
    <dgm:pt modelId="{60479ACB-C5C4-4CBE-93D0-FE9D6C5839CE}" type="pres">
      <dgm:prSet presAssocID="{3D587CBB-E7FB-4DB9-B7ED-CD7C52E260EB}" presName="arrowDiagram" presStyleCnt="0">
        <dgm:presLayoutVars>
          <dgm:chMax val="5"/>
          <dgm:dir/>
          <dgm:resizeHandles val="exact"/>
        </dgm:presLayoutVars>
      </dgm:prSet>
      <dgm:spPr/>
    </dgm:pt>
    <dgm:pt modelId="{3D6FD190-EC4D-425A-B254-014CEB47E48A}" type="pres">
      <dgm:prSet presAssocID="{3D587CBB-E7FB-4DB9-B7ED-CD7C52E260EB}" presName="arrow" presStyleLbl="bgShp" presStyleIdx="0" presStyleCnt="1"/>
      <dgm:spPr/>
    </dgm:pt>
    <dgm:pt modelId="{6B47197B-120C-4FD2-8465-71F69474105A}" type="pres">
      <dgm:prSet presAssocID="{3D587CBB-E7FB-4DB9-B7ED-CD7C52E260EB}" presName="arrowDiagram5" presStyleCnt="0"/>
      <dgm:spPr/>
    </dgm:pt>
    <dgm:pt modelId="{71FF6FF7-03A0-45A6-8023-7D9FC9E9EA66}" type="pres">
      <dgm:prSet presAssocID="{2C4816E7-45F5-4322-8F8B-2286B8F926E9}" presName="bullet5a" presStyleLbl="node1" presStyleIdx="0" presStyleCnt="5"/>
      <dgm:spPr/>
    </dgm:pt>
    <dgm:pt modelId="{B5368D63-99A0-4743-953D-6D7A526BD8DC}" type="pres">
      <dgm:prSet presAssocID="{2C4816E7-45F5-4322-8F8B-2286B8F926E9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D93AD3-C33D-46F2-A04E-226BD344B4DC}" type="pres">
      <dgm:prSet presAssocID="{F7625B79-2951-488C-A2ED-D81141E477FE}" presName="bullet5b" presStyleLbl="node1" presStyleIdx="1" presStyleCnt="5"/>
      <dgm:spPr/>
    </dgm:pt>
    <dgm:pt modelId="{37BFF8D1-BC85-4EFE-A8D4-B35AEA4C5790}" type="pres">
      <dgm:prSet presAssocID="{F7625B79-2951-488C-A2ED-D81141E477FE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9174794-1ED7-4770-8BC3-2CB186A7E5FD}" type="pres">
      <dgm:prSet presAssocID="{AE2A7A9A-B1D5-43F8-87B9-7CECD5D751D4}" presName="bullet5c" presStyleLbl="node1" presStyleIdx="2" presStyleCnt="5"/>
      <dgm:spPr/>
    </dgm:pt>
    <dgm:pt modelId="{5D22E555-61F2-4067-AE46-4ECC001BFA61}" type="pres">
      <dgm:prSet presAssocID="{AE2A7A9A-B1D5-43F8-87B9-7CECD5D751D4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867915-9549-42DC-B9F4-C687A93A38D4}" type="pres">
      <dgm:prSet presAssocID="{296415AA-DE2A-4AB4-8643-F9E16B7660EA}" presName="bullet5d" presStyleLbl="node1" presStyleIdx="3" presStyleCnt="5"/>
      <dgm:spPr/>
    </dgm:pt>
    <dgm:pt modelId="{CFE7DB70-C524-4878-B4D8-A4778C7913BF}" type="pres">
      <dgm:prSet presAssocID="{296415AA-DE2A-4AB4-8643-F9E16B7660EA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DE83460-F379-4002-A2A0-06B9135A51C6}" type="pres">
      <dgm:prSet presAssocID="{97FD54EF-A5FA-4DD9-B35F-BE48FF679EB5}" presName="bullet5e" presStyleLbl="node1" presStyleIdx="4" presStyleCnt="5"/>
      <dgm:spPr/>
    </dgm:pt>
    <dgm:pt modelId="{49D1F4B9-4ABE-4D93-8722-A486320F6100}" type="pres">
      <dgm:prSet presAssocID="{97FD54EF-A5FA-4DD9-B35F-BE48FF679EB5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B6D73E0-2568-46AA-8004-6BA54F351127}" type="presOf" srcId="{B3713F0C-C28D-4FDB-95B9-1252064D6310}" destId="{49D1F4B9-4ABE-4D93-8722-A486320F6100}" srcOrd="0" destOrd="1" presId="urn:microsoft.com/office/officeart/2005/8/layout/arrow2"/>
    <dgm:cxn modelId="{0F3DA11C-1A2C-4096-9D4C-1B76D191A99E}" type="presOf" srcId="{3D587CBB-E7FB-4DB9-B7ED-CD7C52E260EB}" destId="{60479ACB-C5C4-4CBE-93D0-FE9D6C5839CE}" srcOrd="0" destOrd="0" presId="urn:microsoft.com/office/officeart/2005/8/layout/arrow2"/>
    <dgm:cxn modelId="{6DF5D289-CE19-4D2C-BB18-A4C2F2CCB63C}" srcId="{2C4816E7-45F5-4322-8F8B-2286B8F926E9}" destId="{47FE7987-5DD4-4962-BABB-748C37921F17}" srcOrd="0" destOrd="0" parTransId="{4502CA55-6DD8-4A04-AD7A-F80D741455DB}" sibTransId="{D5A538D5-A4CA-453A-AAA1-6830C37F99A9}"/>
    <dgm:cxn modelId="{27957E78-81EA-4DED-AC74-8208B5BFF87F}" srcId="{F7625B79-2951-488C-A2ED-D81141E477FE}" destId="{60339139-01FF-4891-A853-25F14898256D}" srcOrd="0" destOrd="0" parTransId="{CAFA9BC5-6E02-40E3-9385-30ECBE171D35}" sibTransId="{847B4B4C-D02A-4979-8986-B7F3C6AA8503}"/>
    <dgm:cxn modelId="{E3164AEA-C368-4D14-9DEE-B5D9C61C8334}" srcId="{3D587CBB-E7FB-4DB9-B7ED-CD7C52E260EB}" destId="{2C4816E7-45F5-4322-8F8B-2286B8F926E9}" srcOrd="0" destOrd="0" parTransId="{001A29BA-1367-4DD2-B3A3-4376D93398CE}" sibTransId="{4068016D-A905-4ED2-AAB9-45AE28A5047D}"/>
    <dgm:cxn modelId="{0432225D-0BAC-441F-88DA-2A628FCC563E}" type="presOf" srcId="{AE2A7A9A-B1D5-43F8-87B9-7CECD5D751D4}" destId="{5D22E555-61F2-4067-AE46-4ECC001BFA61}" srcOrd="0" destOrd="0" presId="urn:microsoft.com/office/officeart/2005/8/layout/arrow2"/>
    <dgm:cxn modelId="{6F0B00EF-A115-450A-A9E2-3B33B0FC39D9}" srcId="{3D587CBB-E7FB-4DB9-B7ED-CD7C52E260EB}" destId="{296415AA-DE2A-4AB4-8643-F9E16B7660EA}" srcOrd="3" destOrd="0" parTransId="{65918511-A5AE-4A75-B426-BCDA250229A1}" sibTransId="{A4A34D23-8C26-4E36-83B3-996C810D3176}"/>
    <dgm:cxn modelId="{E887997C-DFCB-4975-8D18-409C884F7377}" type="presOf" srcId="{F7625B79-2951-488C-A2ED-D81141E477FE}" destId="{37BFF8D1-BC85-4EFE-A8D4-B35AEA4C5790}" srcOrd="0" destOrd="0" presId="urn:microsoft.com/office/officeart/2005/8/layout/arrow2"/>
    <dgm:cxn modelId="{7883BB27-3DD9-4A31-8BE3-369DE56B01B2}" srcId="{3D587CBB-E7FB-4DB9-B7ED-CD7C52E260EB}" destId="{AE2A7A9A-B1D5-43F8-87B9-7CECD5D751D4}" srcOrd="2" destOrd="0" parTransId="{852C55C9-7044-46CB-A0CA-652EAE8B8C2C}" sibTransId="{D614DD1A-0158-41A1-9163-BB1A469D3670}"/>
    <dgm:cxn modelId="{A8C43425-0FAA-48BC-963D-D4C49EF350EF}" srcId="{296415AA-DE2A-4AB4-8643-F9E16B7660EA}" destId="{2C756E58-8405-47AF-8B4B-43E16FD64E33}" srcOrd="0" destOrd="0" parTransId="{EF8BCA20-CD52-4219-AE50-EDF78E37F183}" sibTransId="{B2804B92-033D-4983-B12B-DFE95699A0DC}"/>
    <dgm:cxn modelId="{CAE185FF-4B8C-4485-A1A5-95E2C0FB0C71}" srcId="{97FD54EF-A5FA-4DD9-B35F-BE48FF679EB5}" destId="{B3713F0C-C28D-4FDB-95B9-1252064D6310}" srcOrd="0" destOrd="0" parTransId="{2A3EC4F0-1E30-4198-9BA5-0F871B8A1FDF}" sibTransId="{9CE38C90-50F7-4CED-9633-C3CADEEBDC54}"/>
    <dgm:cxn modelId="{428C4575-4995-4F9A-85D7-5CFB156CF34C}" type="presOf" srcId="{93595AF8-EF4C-4962-9F58-D4E9DE051597}" destId="{5D22E555-61F2-4067-AE46-4ECC001BFA61}" srcOrd="0" destOrd="1" presId="urn:microsoft.com/office/officeart/2005/8/layout/arrow2"/>
    <dgm:cxn modelId="{AAF587ED-D35C-417F-8139-F83F1E2C9D0E}" type="presOf" srcId="{2C756E58-8405-47AF-8B4B-43E16FD64E33}" destId="{CFE7DB70-C524-4878-B4D8-A4778C7913BF}" srcOrd="0" destOrd="1" presId="urn:microsoft.com/office/officeart/2005/8/layout/arrow2"/>
    <dgm:cxn modelId="{C0991123-8541-4D7D-92A2-321511CEC97B}" type="presOf" srcId="{97FD54EF-A5FA-4DD9-B35F-BE48FF679EB5}" destId="{49D1F4B9-4ABE-4D93-8722-A486320F6100}" srcOrd="0" destOrd="0" presId="urn:microsoft.com/office/officeart/2005/8/layout/arrow2"/>
    <dgm:cxn modelId="{16995569-7B9D-419E-8D0C-74E7C7D60921}" type="presOf" srcId="{296415AA-DE2A-4AB4-8643-F9E16B7660EA}" destId="{CFE7DB70-C524-4878-B4D8-A4778C7913BF}" srcOrd="0" destOrd="0" presId="urn:microsoft.com/office/officeart/2005/8/layout/arrow2"/>
    <dgm:cxn modelId="{27818EDD-0809-4F59-8E5E-88F237A4BA6B}" srcId="{AE2A7A9A-B1D5-43F8-87B9-7CECD5D751D4}" destId="{93595AF8-EF4C-4962-9F58-D4E9DE051597}" srcOrd="0" destOrd="0" parTransId="{758A9919-61B7-460C-9362-9BF385DEC237}" sibTransId="{2A249035-9850-4CE2-8B03-ED17694EE29A}"/>
    <dgm:cxn modelId="{F19BDC3D-4B52-4958-A76D-068D576FE942}" type="presOf" srcId="{47FE7987-5DD4-4962-BABB-748C37921F17}" destId="{B5368D63-99A0-4743-953D-6D7A526BD8DC}" srcOrd="0" destOrd="1" presId="urn:microsoft.com/office/officeart/2005/8/layout/arrow2"/>
    <dgm:cxn modelId="{6F503C86-2EA3-4F03-B073-63504051AC82}" type="presOf" srcId="{60339139-01FF-4891-A853-25F14898256D}" destId="{37BFF8D1-BC85-4EFE-A8D4-B35AEA4C5790}" srcOrd="0" destOrd="1" presId="urn:microsoft.com/office/officeart/2005/8/layout/arrow2"/>
    <dgm:cxn modelId="{4008BBFC-D0FA-4804-83E4-3307315D377E}" srcId="{3D587CBB-E7FB-4DB9-B7ED-CD7C52E260EB}" destId="{F7625B79-2951-488C-A2ED-D81141E477FE}" srcOrd="1" destOrd="0" parTransId="{ECF94317-7A8A-4D5F-B5B2-902138CF3C25}" sibTransId="{3E31A1CB-5329-47D1-B267-64EBF0F90F61}"/>
    <dgm:cxn modelId="{2C6299B1-B350-4AD3-B71B-0B1CF836C348}" type="presOf" srcId="{2C4816E7-45F5-4322-8F8B-2286B8F926E9}" destId="{B5368D63-99A0-4743-953D-6D7A526BD8DC}" srcOrd="0" destOrd="0" presId="urn:microsoft.com/office/officeart/2005/8/layout/arrow2"/>
    <dgm:cxn modelId="{6A1990A9-0057-4A42-A1E8-108FAE178919}" srcId="{3D587CBB-E7FB-4DB9-B7ED-CD7C52E260EB}" destId="{97FD54EF-A5FA-4DD9-B35F-BE48FF679EB5}" srcOrd="4" destOrd="0" parTransId="{4BF21105-B3A5-4AA3-A886-D80192E3A2F7}" sibTransId="{2D531BFD-3C1F-4554-807A-8DDA4C7DDAC0}"/>
    <dgm:cxn modelId="{035A1AB5-1597-44B5-9F5E-B31D4FEF56EA}" type="presParOf" srcId="{60479ACB-C5C4-4CBE-93D0-FE9D6C5839CE}" destId="{3D6FD190-EC4D-425A-B254-014CEB47E48A}" srcOrd="0" destOrd="0" presId="urn:microsoft.com/office/officeart/2005/8/layout/arrow2"/>
    <dgm:cxn modelId="{BDB287BA-DF20-4E0F-9260-D30BCC207E01}" type="presParOf" srcId="{60479ACB-C5C4-4CBE-93D0-FE9D6C5839CE}" destId="{6B47197B-120C-4FD2-8465-71F69474105A}" srcOrd="1" destOrd="0" presId="urn:microsoft.com/office/officeart/2005/8/layout/arrow2"/>
    <dgm:cxn modelId="{B8D4C736-070D-4B3F-AD24-F77F57CFDF5F}" type="presParOf" srcId="{6B47197B-120C-4FD2-8465-71F69474105A}" destId="{71FF6FF7-03A0-45A6-8023-7D9FC9E9EA66}" srcOrd="0" destOrd="0" presId="urn:microsoft.com/office/officeart/2005/8/layout/arrow2"/>
    <dgm:cxn modelId="{EC0B8C8F-0BA8-4113-A9C8-2AE338F8682F}" type="presParOf" srcId="{6B47197B-120C-4FD2-8465-71F69474105A}" destId="{B5368D63-99A0-4743-953D-6D7A526BD8DC}" srcOrd="1" destOrd="0" presId="urn:microsoft.com/office/officeart/2005/8/layout/arrow2"/>
    <dgm:cxn modelId="{BE7BEBD2-232E-459C-9AE4-4E823C1B6835}" type="presParOf" srcId="{6B47197B-120C-4FD2-8465-71F69474105A}" destId="{13D93AD3-C33D-46F2-A04E-226BD344B4DC}" srcOrd="2" destOrd="0" presId="urn:microsoft.com/office/officeart/2005/8/layout/arrow2"/>
    <dgm:cxn modelId="{B52A99F9-69CA-4E04-886E-C2A546C905F7}" type="presParOf" srcId="{6B47197B-120C-4FD2-8465-71F69474105A}" destId="{37BFF8D1-BC85-4EFE-A8D4-B35AEA4C5790}" srcOrd="3" destOrd="0" presId="urn:microsoft.com/office/officeart/2005/8/layout/arrow2"/>
    <dgm:cxn modelId="{7E583F4F-7A1B-4202-A889-5F9E92195E18}" type="presParOf" srcId="{6B47197B-120C-4FD2-8465-71F69474105A}" destId="{A9174794-1ED7-4770-8BC3-2CB186A7E5FD}" srcOrd="4" destOrd="0" presId="urn:microsoft.com/office/officeart/2005/8/layout/arrow2"/>
    <dgm:cxn modelId="{D2EF9A74-7D83-40C8-9E82-D92F77E928A1}" type="presParOf" srcId="{6B47197B-120C-4FD2-8465-71F69474105A}" destId="{5D22E555-61F2-4067-AE46-4ECC001BFA61}" srcOrd="5" destOrd="0" presId="urn:microsoft.com/office/officeart/2005/8/layout/arrow2"/>
    <dgm:cxn modelId="{31A4CD90-8894-40B5-B446-BFF05A17E60A}" type="presParOf" srcId="{6B47197B-120C-4FD2-8465-71F69474105A}" destId="{28867915-9549-42DC-B9F4-C687A93A38D4}" srcOrd="6" destOrd="0" presId="urn:microsoft.com/office/officeart/2005/8/layout/arrow2"/>
    <dgm:cxn modelId="{984FE589-8654-4493-9CF8-B1FEC2F7BC36}" type="presParOf" srcId="{6B47197B-120C-4FD2-8465-71F69474105A}" destId="{CFE7DB70-C524-4878-B4D8-A4778C7913BF}" srcOrd="7" destOrd="0" presId="urn:microsoft.com/office/officeart/2005/8/layout/arrow2"/>
    <dgm:cxn modelId="{33728F83-6B1A-4311-AB4A-F6F83A33F6D0}" type="presParOf" srcId="{6B47197B-120C-4FD2-8465-71F69474105A}" destId="{2DE83460-F379-4002-A2A0-06B9135A51C6}" srcOrd="8" destOrd="0" presId="urn:microsoft.com/office/officeart/2005/8/layout/arrow2"/>
    <dgm:cxn modelId="{DA7C9723-09FE-413F-8259-6237CB6A7E2E}" type="presParOf" srcId="{6B47197B-120C-4FD2-8465-71F69474105A}" destId="{49D1F4B9-4ABE-4D93-8722-A486320F6100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DDD13A-E688-4573-8DF4-13D86D7FB75E}" type="doc">
      <dgm:prSet loTypeId="urn:microsoft.com/office/officeart/2005/8/layout/target2" loCatId="relationship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fr-FR"/>
        </a:p>
      </dgm:t>
    </dgm:pt>
    <dgm:pt modelId="{F3254A18-9846-4C25-A619-93DEAC8DC90C}">
      <dgm:prSet/>
      <dgm:spPr/>
      <dgm:t>
        <a:bodyPr/>
        <a:lstStyle/>
        <a:p>
          <a:pPr rtl="0"/>
          <a:r>
            <a:rPr lang="en-US" dirty="0" smtClean="0"/>
            <a:t>Total Citations</a:t>
          </a:r>
        </a:p>
        <a:p>
          <a:pPr rtl="0"/>
          <a:r>
            <a:rPr lang="fr-FR" dirty="0" smtClean="0"/>
            <a:t>1 224 671</a:t>
          </a:r>
        </a:p>
      </dgm:t>
    </dgm:pt>
    <dgm:pt modelId="{DF2B0FB6-60CF-47EA-8BBB-F149AE6AF735}" type="parTrans" cxnId="{F6F33B8C-43AE-474C-86C6-961BF07FC5F0}">
      <dgm:prSet/>
      <dgm:spPr/>
      <dgm:t>
        <a:bodyPr/>
        <a:lstStyle/>
        <a:p>
          <a:endParaRPr lang="fr-FR"/>
        </a:p>
      </dgm:t>
    </dgm:pt>
    <dgm:pt modelId="{EF92D38E-C926-4037-A371-0829B3E382DC}" type="sibTrans" cxnId="{F6F33B8C-43AE-474C-86C6-961BF07FC5F0}">
      <dgm:prSet/>
      <dgm:spPr/>
      <dgm:t>
        <a:bodyPr/>
        <a:lstStyle/>
        <a:p>
          <a:endParaRPr lang="fr-FR"/>
        </a:p>
      </dgm:t>
    </dgm:pt>
    <dgm:pt modelId="{31D1130F-19C4-423D-A63B-CE31AA2FFB35}">
      <dgm:prSet/>
      <dgm:spPr/>
      <dgm:t>
        <a:bodyPr/>
        <a:lstStyle/>
        <a:p>
          <a:pPr rtl="0"/>
          <a:r>
            <a:rPr lang="en-US" dirty="0" smtClean="0"/>
            <a:t>Field-Weighted Citation Impact (FWCI)</a:t>
          </a:r>
        </a:p>
        <a:p>
          <a:pPr rtl="0"/>
          <a:r>
            <a:rPr lang="en-US" dirty="0" smtClean="0"/>
            <a:t>1,31</a:t>
          </a:r>
          <a:endParaRPr lang="en-US" dirty="0"/>
        </a:p>
      </dgm:t>
    </dgm:pt>
    <dgm:pt modelId="{3FD9FAB4-D8D7-4A9B-A880-2A29BF3BF6F9}" type="parTrans" cxnId="{92992A3F-3578-48A3-A884-159FEB5CA9AA}">
      <dgm:prSet/>
      <dgm:spPr/>
      <dgm:t>
        <a:bodyPr/>
        <a:lstStyle/>
        <a:p>
          <a:endParaRPr lang="fr-FR"/>
        </a:p>
      </dgm:t>
    </dgm:pt>
    <dgm:pt modelId="{B82A4E1B-C362-48B8-9E02-95549EAB7D98}" type="sibTrans" cxnId="{92992A3F-3578-48A3-A884-159FEB5CA9AA}">
      <dgm:prSet/>
      <dgm:spPr/>
      <dgm:t>
        <a:bodyPr/>
        <a:lstStyle/>
        <a:p>
          <a:endParaRPr lang="fr-FR"/>
        </a:p>
      </dgm:t>
    </dgm:pt>
    <dgm:pt modelId="{DE778902-7836-4603-A787-8CF0FEB934A0}">
      <dgm:prSet/>
      <dgm:spPr/>
      <dgm:t>
        <a:bodyPr/>
        <a:lstStyle/>
        <a:p>
          <a:pPr rtl="0"/>
          <a:r>
            <a:rPr lang="en-US" dirty="0" smtClean="0"/>
            <a:t>Total Publications</a:t>
          </a:r>
        </a:p>
        <a:p>
          <a:pPr rtl="0"/>
          <a:r>
            <a:rPr lang="en-US" dirty="0" smtClean="0"/>
            <a:t>65 528</a:t>
          </a:r>
          <a:endParaRPr lang="en-US" dirty="0"/>
        </a:p>
      </dgm:t>
    </dgm:pt>
    <dgm:pt modelId="{8C25F3CC-F63A-464E-9593-94B86DEF1C63}" type="parTrans" cxnId="{7AE73CC6-D5A9-4A81-B038-3BE98B6E2BE4}">
      <dgm:prSet/>
      <dgm:spPr/>
      <dgm:t>
        <a:bodyPr/>
        <a:lstStyle/>
        <a:p>
          <a:endParaRPr lang="fr-FR"/>
        </a:p>
      </dgm:t>
    </dgm:pt>
    <dgm:pt modelId="{BC07B4CD-84A0-4A24-9574-035DEB7813B7}" type="sibTrans" cxnId="{7AE73CC6-D5A9-4A81-B038-3BE98B6E2BE4}">
      <dgm:prSet/>
      <dgm:spPr/>
      <dgm:t>
        <a:bodyPr/>
        <a:lstStyle/>
        <a:p>
          <a:endParaRPr lang="fr-FR"/>
        </a:p>
      </dgm:t>
    </dgm:pt>
    <dgm:pt modelId="{2496BD22-CA1B-4CC8-A005-0312C3758263}">
      <dgm:prSet/>
      <dgm:spPr/>
      <dgm:t>
        <a:bodyPr/>
        <a:lstStyle/>
        <a:p>
          <a:pPr rtl="0"/>
          <a:r>
            <a:rPr lang="en-US" dirty="0" smtClean="0"/>
            <a:t>Total auteurs</a:t>
          </a:r>
        </a:p>
        <a:p>
          <a:r>
            <a:rPr lang="fr-FR" dirty="0" smtClean="0"/>
            <a:t>149 594</a:t>
          </a:r>
          <a:endParaRPr lang="en-US" dirty="0"/>
        </a:p>
      </dgm:t>
    </dgm:pt>
    <dgm:pt modelId="{92080CB7-7B42-412C-83E5-3BE397941046}" type="parTrans" cxnId="{1B4C20B3-9AA1-452F-959A-1EA9F981F7F9}">
      <dgm:prSet/>
      <dgm:spPr/>
      <dgm:t>
        <a:bodyPr/>
        <a:lstStyle/>
        <a:p>
          <a:endParaRPr lang="fr-FR"/>
        </a:p>
      </dgm:t>
    </dgm:pt>
    <dgm:pt modelId="{91593D1E-5F2C-403B-B2BF-C85DBEA35FEA}" type="sibTrans" cxnId="{1B4C20B3-9AA1-452F-959A-1EA9F981F7F9}">
      <dgm:prSet/>
      <dgm:spPr/>
      <dgm:t>
        <a:bodyPr/>
        <a:lstStyle/>
        <a:p>
          <a:endParaRPr lang="fr-FR"/>
        </a:p>
      </dgm:t>
    </dgm:pt>
    <dgm:pt modelId="{4F7E3386-90B8-4A77-A821-02679E3D4932}">
      <dgm:prSet/>
      <dgm:spPr/>
      <dgm:t>
        <a:bodyPr/>
        <a:lstStyle/>
        <a:p>
          <a:pPr rtl="0"/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Cannabis 2012-2022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9AD6CD8D-9224-41F2-9FC7-A41D5DFA5837}" type="sibTrans" cxnId="{B80010AE-68D5-4CBF-B111-C9E0D8D36580}">
      <dgm:prSet/>
      <dgm:spPr/>
      <dgm:t>
        <a:bodyPr/>
        <a:lstStyle/>
        <a:p>
          <a:endParaRPr lang="fr-FR"/>
        </a:p>
      </dgm:t>
    </dgm:pt>
    <dgm:pt modelId="{B8F0CA42-A72D-42F8-953B-48ECD0B6F0F4}" type="parTrans" cxnId="{B80010AE-68D5-4CBF-B111-C9E0D8D36580}">
      <dgm:prSet/>
      <dgm:spPr/>
      <dgm:t>
        <a:bodyPr/>
        <a:lstStyle/>
        <a:p>
          <a:endParaRPr lang="fr-FR"/>
        </a:p>
      </dgm:t>
    </dgm:pt>
    <dgm:pt modelId="{42189BFB-F503-4E7A-BAE2-84DF8E6D7249}">
      <dgm:prSet/>
      <dgm:spPr/>
      <dgm:t>
        <a:bodyPr/>
        <a:lstStyle/>
        <a:p>
          <a:pPr rtl="0"/>
          <a:r>
            <a:rPr lang="en-US" dirty="0" smtClean="0"/>
            <a:t>Citations per Publication</a:t>
          </a:r>
        </a:p>
        <a:p>
          <a:pPr rtl="0"/>
          <a:r>
            <a:rPr lang="en-US" dirty="0" smtClean="0"/>
            <a:t>18,68</a:t>
          </a:r>
          <a:endParaRPr lang="fr-FR" dirty="0" smtClean="0"/>
        </a:p>
      </dgm:t>
    </dgm:pt>
    <dgm:pt modelId="{AB1FE495-68DC-4383-832B-EC42C546CF13}" type="parTrans" cxnId="{AE1F710D-45F0-429A-919F-F5F16A1E9673}">
      <dgm:prSet/>
      <dgm:spPr/>
      <dgm:t>
        <a:bodyPr/>
        <a:lstStyle/>
        <a:p>
          <a:endParaRPr lang="fr-FR"/>
        </a:p>
      </dgm:t>
    </dgm:pt>
    <dgm:pt modelId="{FC304D92-E3E2-4ACE-A1A3-6CEED0CF7349}" type="sibTrans" cxnId="{AE1F710D-45F0-429A-919F-F5F16A1E9673}">
      <dgm:prSet/>
      <dgm:spPr/>
      <dgm:t>
        <a:bodyPr/>
        <a:lstStyle/>
        <a:p>
          <a:endParaRPr lang="fr-FR"/>
        </a:p>
      </dgm:t>
    </dgm:pt>
    <dgm:pt modelId="{63572072-C6BF-4BD6-9DB7-52DA67CD9811}">
      <dgm:prSet/>
      <dgm:spPr/>
      <dgm:t>
        <a:bodyPr/>
        <a:lstStyle/>
        <a:p>
          <a:pPr rtl="0"/>
          <a:r>
            <a:rPr lang="fr-FR" dirty="0" smtClean="0"/>
            <a:t>Open Access</a:t>
          </a:r>
        </a:p>
        <a:p>
          <a:pPr rtl="0"/>
          <a:r>
            <a:rPr lang="fr-FR" dirty="0" smtClean="0"/>
            <a:t>48,4%</a:t>
          </a:r>
          <a:endParaRPr lang="en-US" dirty="0"/>
        </a:p>
      </dgm:t>
    </dgm:pt>
    <dgm:pt modelId="{938F30F5-7BCD-48A6-96CC-4CC23532C6B5}" type="parTrans" cxnId="{686C497B-B958-4A21-A2D3-B2F0A061BBB5}">
      <dgm:prSet/>
      <dgm:spPr/>
      <dgm:t>
        <a:bodyPr/>
        <a:lstStyle/>
        <a:p>
          <a:endParaRPr lang="fr-FR"/>
        </a:p>
      </dgm:t>
    </dgm:pt>
    <dgm:pt modelId="{3BB3AE83-7B8F-4B45-ACFC-5CA056E4E2C0}" type="sibTrans" cxnId="{686C497B-B958-4A21-A2D3-B2F0A061BBB5}">
      <dgm:prSet/>
      <dgm:spPr/>
      <dgm:t>
        <a:bodyPr/>
        <a:lstStyle/>
        <a:p>
          <a:endParaRPr lang="fr-FR"/>
        </a:p>
      </dgm:t>
    </dgm:pt>
    <dgm:pt modelId="{75A6EC34-7C8B-468C-B537-A95C45AA118A}" type="pres">
      <dgm:prSet presAssocID="{79DDD13A-E688-4573-8DF4-13D86D7FB75E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98BC8392-B8FA-4DCA-8B87-E55D0AFA64EC}" type="pres">
      <dgm:prSet presAssocID="{79DDD13A-E688-4573-8DF4-13D86D7FB75E}" presName="outerBox" presStyleCnt="0"/>
      <dgm:spPr/>
    </dgm:pt>
    <dgm:pt modelId="{EBAD6479-9730-4F6D-BECA-1BBF879E58A9}" type="pres">
      <dgm:prSet presAssocID="{79DDD13A-E688-4573-8DF4-13D86D7FB75E}" presName="outerBoxParent" presStyleLbl="node1" presStyleIdx="0" presStyleCnt="1" custLinFactNeighborX="2981" custLinFactNeighborY="13320"/>
      <dgm:spPr/>
      <dgm:t>
        <a:bodyPr/>
        <a:lstStyle/>
        <a:p>
          <a:endParaRPr lang="fr-FR"/>
        </a:p>
      </dgm:t>
    </dgm:pt>
    <dgm:pt modelId="{3A1402B2-BA05-43FE-84BE-C796311F9E74}" type="pres">
      <dgm:prSet presAssocID="{79DDD13A-E688-4573-8DF4-13D86D7FB75E}" presName="outerBoxChildren" presStyleCnt="0"/>
      <dgm:spPr/>
    </dgm:pt>
    <dgm:pt modelId="{463A6D0E-9E63-41A5-896A-D7AD41542D9D}" type="pres">
      <dgm:prSet presAssocID="{DE778902-7836-4603-A787-8CF0FEB934A0}" presName="oChild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AE91879-E926-4B81-85FB-73746B3F0396}" type="pres">
      <dgm:prSet presAssocID="{BC07B4CD-84A0-4A24-9574-035DEB7813B7}" presName="outerSibTrans" presStyleCnt="0"/>
      <dgm:spPr/>
    </dgm:pt>
    <dgm:pt modelId="{63140328-86D3-42E0-A476-2BCD8DCE229F}" type="pres">
      <dgm:prSet presAssocID="{63572072-C6BF-4BD6-9DB7-52DA67CD9811}" presName="oChild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180B1B-BB61-4816-82AD-472AF99A740D}" type="pres">
      <dgm:prSet presAssocID="{3BB3AE83-7B8F-4B45-ACFC-5CA056E4E2C0}" presName="outerSibTrans" presStyleCnt="0"/>
      <dgm:spPr/>
    </dgm:pt>
    <dgm:pt modelId="{3CA6ED7B-A897-4687-BCC7-9776DAC2A97A}" type="pres">
      <dgm:prSet presAssocID="{2496BD22-CA1B-4CC8-A005-0312C3758263}" presName="oChild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CFF6CBE-BF6B-4813-9DF2-39DE006E5B06}" type="pres">
      <dgm:prSet presAssocID="{91593D1E-5F2C-403B-B2BF-C85DBEA35FEA}" presName="outerSibTrans" presStyleCnt="0"/>
      <dgm:spPr/>
    </dgm:pt>
    <dgm:pt modelId="{EC0F808A-170E-45F6-9982-73251A313114}" type="pres">
      <dgm:prSet presAssocID="{F3254A18-9846-4C25-A619-93DEAC8DC90C}" presName="oChild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F63A246-B99E-4A87-9EFE-B13BE62B54C6}" type="pres">
      <dgm:prSet presAssocID="{EF92D38E-C926-4037-A371-0829B3E382DC}" presName="outerSibTrans" presStyleCnt="0"/>
      <dgm:spPr/>
    </dgm:pt>
    <dgm:pt modelId="{7F1A12AC-A845-4B75-90F0-518166D934AC}" type="pres">
      <dgm:prSet presAssocID="{42189BFB-F503-4E7A-BAE2-84DF8E6D7249}" presName="oChild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5DFD29-993F-4C0D-A250-1C2FF3BB350C}" type="pres">
      <dgm:prSet presAssocID="{FC304D92-E3E2-4ACE-A1A3-6CEED0CF7349}" presName="outerSibTrans" presStyleCnt="0"/>
      <dgm:spPr/>
    </dgm:pt>
    <dgm:pt modelId="{9F709733-6779-43EA-BFD6-1818B7B37473}" type="pres">
      <dgm:prSet presAssocID="{31D1130F-19C4-423D-A63B-CE31AA2FFB35}" presName="oChild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80010AE-68D5-4CBF-B111-C9E0D8D36580}" srcId="{79DDD13A-E688-4573-8DF4-13D86D7FB75E}" destId="{4F7E3386-90B8-4A77-A821-02679E3D4932}" srcOrd="0" destOrd="0" parTransId="{B8F0CA42-A72D-42F8-953B-48ECD0B6F0F4}" sibTransId="{9AD6CD8D-9224-41F2-9FC7-A41D5DFA5837}"/>
    <dgm:cxn modelId="{F334B5AA-8227-4138-A4C6-73796261BBB7}" type="presOf" srcId="{F3254A18-9846-4C25-A619-93DEAC8DC90C}" destId="{EC0F808A-170E-45F6-9982-73251A313114}" srcOrd="0" destOrd="0" presId="urn:microsoft.com/office/officeart/2005/8/layout/target2"/>
    <dgm:cxn modelId="{C600C12A-32F0-4961-876C-91BC7D77F74B}" type="presOf" srcId="{42189BFB-F503-4E7A-BAE2-84DF8E6D7249}" destId="{7F1A12AC-A845-4B75-90F0-518166D934AC}" srcOrd="0" destOrd="0" presId="urn:microsoft.com/office/officeart/2005/8/layout/target2"/>
    <dgm:cxn modelId="{686C497B-B958-4A21-A2D3-B2F0A061BBB5}" srcId="{4F7E3386-90B8-4A77-A821-02679E3D4932}" destId="{63572072-C6BF-4BD6-9DB7-52DA67CD9811}" srcOrd="1" destOrd="0" parTransId="{938F30F5-7BCD-48A6-96CC-4CC23532C6B5}" sibTransId="{3BB3AE83-7B8F-4B45-ACFC-5CA056E4E2C0}"/>
    <dgm:cxn modelId="{F4CF4496-057B-4CE5-B072-18678A246FAB}" type="presOf" srcId="{DE778902-7836-4603-A787-8CF0FEB934A0}" destId="{463A6D0E-9E63-41A5-896A-D7AD41542D9D}" srcOrd="0" destOrd="0" presId="urn:microsoft.com/office/officeart/2005/8/layout/target2"/>
    <dgm:cxn modelId="{F6F33B8C-43AE-474C-86C6-961BF07FC5F0}" srcId="{4F7E3386-90B8-4A77-A821-02679E3D4932}" destId="{F3254A18-9846-4C25-A619-93DEAC8DC90C}" srcOrd="3" destOrd="0" parTransId="{DF2B0FB6-60CF-47EA-8BBB-F149AE6AF735}" sibTransId="{EF92D38E-C926-4037-A371-0829B3E382DC}"/>
    <dgm:cxn modelId="{7CB2D420-AC80-4F24-822A-D5C26F749B33}" type="presOf" srcId="{79DDD13A-E688-4573-8DF4-13D86D7FB75E}" destId="{75A6EC34-7C8B-468C-B537-A95C45AA118A}" srcOrd="0" destOrd="0" presId="urn:microsoft.com/office/officeart/2005/8/layout/target2"/>
    <dgm:cxn modelId="{AE1F710D-45F0-429A-919F-F5F16A1E9673}" srcId="{4F7E3386-90B8-4A77-A821-02679E3D4932}" destId="{42189BFB-F503-4E7A-BAE2-84DF8E6D7249}" srcOrd="4" destOrd="0" parTransId="{AB1FE495-68DC-4383-832B-EC42C546CF13}" sibTransId="{FC304D92-E3E2-4ACE-A1A3-6CEED0CF7349}"/>
    <dgm:cxn modelId="{92992A3F-3578-48A3-A884-159FEB5CA9AA}" srcId="{4F7E3386-90B8-4A77-A821-02679E3D4932}" destId="{31D1130F-19C4-423D-A63B-CE31AA2FFB35}" srcOrd="5" destOrd="0" parTransId="{3FD9FAB4-D8D7-4A9B-A880-2A29BF3BF6F9}" sibTransId="{B82A4E1B-C362-48B8-9E02-95549EAB7D98}"/>
    <dgm:cxn modelId="{7AE73CC6-D5A9-4A81-B038-3BE98B6E2BE4}" srcId="{4F7E3386-90B8-4A77-A821-02679E3D4932}" destId="{DE778902-7836-4603-A787-8CF0FEB934A0}" srcOrd="0" destOrd="0" parTransId="{8C25F3CC-F63A-464E-9593-94B86DEF1C63}" sibTransId="{BC07B4CD-84A0-4A24-9574-035DEB7813B7}"/>
    <dgm:cxn modelId="{1B4C20B3-9AA1-452F-959A-1EA9F981F7F9}" srcId="{4F7E3386-90B8-4A77-A821-02679E3D4932}" destId="{2496BD22-CA1B-4CC8-A005-0312C3758263}" srcOrd="2" destOrd="0" parTransId="{92080CB7-7B42-412C-83E5-3BE397941046}" sibTransId="{91593D1E-5F2C-403B-B2BF-C85DBEA35FEA}"/>
    <dgm:cxn modelId="{2A64AA32-F96A-4669-A372-B74964049DE3}" type="presOf" srcId="{4F7E3386-90B8-4A77-A821-02679E3D4932}" destId="{EBAD6479-9730-4F6D-BECA-1BBF879E58A9}" srcOrd="0" destOrd="0" presId="urn:microsoft.com/office/officeart/2005/8/layout/target2"/>
    <dgm:cxn modelId="{B411C221-2A7E-49B7-9FC6-03AE2FDD763A}" type="presOf" srcId="{2496BD22-CA1B-4CC8-A005-0312C3758263}" destId="{3CA6ED7B-A897-4687-BCC7-9776DAC2A97A}" srcOrd="0" destOrd="0" presId="urn:microsoft.com/office/officeart/2005/8/layout/target2"/>
    <dgm:cxn modelId="{D969A054-0245-4C98-87CA-8FFAD3B09F08}" type="presOf" srcId="{63572072-C6BF-4BD6-9DB7-52DA67CD9811}" destId="{63140328-86D3-42E0-A476-2BCD8DCE229F}" srcOrd="0" destOrd="0" presId="urn:microsoft.com/office/officeart/2005/8/layout/target2"/>
    <dgm:cxn modelId="{CE1B80F6-1425-449E-A0BB-4FE8FEA5D430}" type="presOf" srcId="{31D1130F-19C4-423D-A63B-CE31AA2FFB35}" destId="{9F709733-6779-43EA-BFD6-1818B7B37473}" srcOrd="0" destOrd="0" presId="urn:microsoft.com/office/officeart/2005/8/layout/target2"/>
    <dgm:cxn modelId="{A502E218-791E-4601-9E3B-54B71B4FA8D5}" type="presParOf" srcId="{75A6EC34-7C8B-468C-B537-A95C45AA118A}" destId="{98BC8392-B8FA-4DCA-8B87-E55D0AFA64EC}" srcOrd="0" destOrd="0" presId="urn:microsoft.com/office/officeart/2005/8/layout/target2"/>
    <dgm:cxn modelId="{5B22868F-ABB9-46B6-92B6-1DC5DE067FE9}" type="presParOf" srcId="{98BC8392-B8FA-4DCA-8B87-E55D0AFA64EC}" destId="{EBAD6479-9730-4F6D-BECA-1BBF879E58A9}" srcOrd="0" destOrd="0" presId="urn:microsoft.com/office/officeart/2005/8/layout/target2"/>
    <dgm:cxn modelId="{A5D5A6E6-8496-40C3-AE03-43B33C113919}" type="presParOf" srcId="{98BC8392-B8FA-4DCA-8B87-E55D0AFA64EC}" destId="{3A1402B2-BA05-43FE-84BE-C796311F9E74}" srcOrd="1" destOrd="0" presId="urn:microsoft.com/office/officeart/2005/8/layout/target2"/>
    <dgm:cxn modelId="{0ACFD205-787B-4D1E-A47E-EA336456F6EB}" type="presParOf" srcId="{3A1402B2-BA05-43FE-84BE-C796311F9E74}" destId="{463A6D0E-9E63-41A5-896A-D7AD41542D9D}" srcOrd="0" destOrd="0" presId="urn:microsoft.com/office/officeart/2005/8/layout/target2"/>
    <dgm:cxn modelId="{3A83A132-1B8B-43A7-93A9-5E1D47D4E2D0}" type="presParOf" srcId="{3A1402B2-BA05-43FE-84BE-C796311F9E74}" destId="{6AE91879-E926-4B81-85FB-73746B3F0396}" srcOrd="1" destOrd="0" presId="urn:microsoft.com/office/officeart/2005/8/layout/target2"/>
    <dgm:cxn modelId="{BC05C69E-55F9-46D8-B0AE-44BC0A800B02}" type="presParOf" srcId="{3A1402B2-BA05-43FE-84BE-C796311F9E74}" destId="{63140328-86D3-42E0-A476-2BCD8DCE229F}" srcOrd="2" destOrd="0" presId="urn:microsoft.com/office/officeart/2005/8/layout/target2"/>
    <dgm:cxn modelId="{A1806667-E462-4973-AD55-F33CD9E7FDE7}" type="presParOf" srcId="{3A1402B2-BA05-43FE-84BE-C796311F9E74}" destId="{1F180B1B-BB61-4816-82AD-472AF99A740D}" srcOrd="3" destOrd="0" presId="urn:microsoft.com/office/officeart/2005/8/layout/target2"/>
    <dgm:cxn modelId="{A0676ABA-FFAA-4CEE-92AE-DE243663FBFD}" type="presParOf" srcId="{3A1402B2-BA05-43FE-84BE-C796311F9E74}" destId="{3CA6ED7B-A897-4687-BCC7-9776DAC2A97A}" srcOrd="4" destOrd="0" presId="urn:microsoft.com/office/officeart/2005/8/layout/target2"/>
    <dgm:cxn modelId="{C2D329F6-20D8-4820-BE2B-A1DB7DBB69C4}" type="presParOf" srcId="{3A1402B2-BA05-43FE-84BE-C796311F9E74}" destId="{BCFF6CBE-BF6B-4813-9DF2-39DE006E5B06}" srcOrd="5" destOrd="0" presId="urn:microsoft.com/office/officeart/2005/8/layout/target2"/>
    <dgm:cxn modelId="{EAA9AE34-7E45-4D47-AEBB-549651FDE2BA}" type="presParOf" srcId="{3A1402B2-BA05-43FE-84BE-C796311F9E74}" destId="{EC0F808A-170E-45F6-9982-73251A313114}" srcOrd="6" destOrd="0" presId="urn:microsoft.com/office/officeart/2005/8/layout/target2"/>
    <dgm:cxn modelId="{427A4EB4-5D4A-46DD-8F48-7A8A00D94838}" type="presParOf" srcId="{3A1402B2-BA05-43FE-84BE-C796311F9E74}" destId="{0F63A246-B99E-4A87-9EFE-B13BE62B54C6}" srcOrd="7" destOrd="0" presId="urn:microsoft.com/office/officeart/2005/8/layout/target2"/>
    <dgm:cxn modelId="{8C9C7E49-9D00-4C8C-BE8A-7B20E2C48D1C}" type="presParOf" srcId="{3A1402B2-BA05-43FE-84BE-C796311F9E74}" destId="{7F1A12AC-A845-4B75-90F0-518166D934AC}" srcOrd="8" destOrd="0" presId="urn:microsoft.com/office/officeart/2005/8/layout/target2"/>
    <dgm:cxn modelId="{2AAE2FDB-ED84-4D14-A08E-33203A888101}" type="presParOf" srcId="{3A1402B2-BA05-43FE-84BE-C796311F9E74}" destId="{285DFD29-993F-4C0D-A250-1C2FF3BB350C}" srcOrd="9" destOrd="0" presId="urn:microsoft.com/office/officeart/2005/8/layout/target2"/>
    <dgm:cxn modelId="{E7239367-23A6-4E05-8B6A-6D1D79B52815}" type="presParOf" srcId="{3A1402B2-BA05-43FE-84BE-C796311F9E74}" destId="{9F709733-6779-43EA-BFD6-1818B7B37473}" srcOrd="1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F716F9-00E8-461C-B307-B43AB2EDBD64}" type="doc">
      <dgm:prSet loTypeId="urn:microsoft.com/office/officeart/2008/layout/Squa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8A145F9E-7756-4A9A-B10C-AD4B3C44E68C}">
      <dgm:prSet/>
      <dgm:spPr/>
      <dgm:t>
        <a:bodyPr/>
        <a:lstStyle/>
        <a:p>
          <a:pPr rtl="0"/>
          <a:r>
            <a:rPr lang="fr-FR" b="1" dirty="0" smtClean="0"/>
            <a:t>Physical Sciences</a:t>
          </a:r>
          <a:endParaRPr lang="en-US" dirty="0"/>
        </a:p>
      </dgm:t>
    </dgm:pt>
    <dgm:pt modelId="{97CF6BC1-1839-4B24-AAEE-31146449CB21}" type="parTrans" cxnId="{F9CDC38A-0C83-41BB-BF9F-4E158449AB82}">
      <dgm:prSet/>
      <dgm:spPr/>
      <dgm:t>
        <a:bodyPr/>
        <a:lstStyle/>
        <a:p>
          <a:endParaRPr lang="fr-FR"/>
        </a:p>
      </dgm:t>
    </dgm:pt>
    <dgm:pt modelId="{20DDA1AD-2655-44D8-AE05-36DDC80C118C}" type="sibTrans" cxnId="{F9CDC38A-0C83-41BB-BF9F-4E158449AB82}">
      <dgm:prSet/>
      <dgm:spPr/>
      <dgm:t>
        <a:bodyPr/>
        <a:lstStyle/>
        <a:p>
          <a:endParaRPr lang="fr-FR"/>
        </a:p>
      </dgm:t>
    </dgm:pt>
    <dgm:pt modelId="{43C594D8-550B-4DAF-AD15-90E7C78939FF}">
      <dgm:prSet/>
      <dgm:spPr/>
      <dgm:t>
        <a:bodyPr/>
        <a:lstStyle/>
        <a:p>
          <a:pPr rtl="0"/>
          <a:r>
            <a:rPr lang="fr-FR" b="1" dirty="0" smtClean="0"/>
            <a:t>Chemical Engineering</a:t>
          </a:r>
          <a:endParaRPr lang="en-US" dirty="0"/>
        </a:p>
      </dgm:t>
    </dgm:pt>
    <dgm:pt modelId="{6D0759C9-8DBB-4F73-8CE4-F8D0825593CB}" type="parTrans" cxnId="{2638131F-61DF-4CC1-BB56-43FFB6D5595D}">
      <dgm:prSet/>
      <dgm:spPr/>
      <dgm:t>
        <a:bodyPr/>
        <a:lstStyle/>
        <a:p>
          <a:endParaRPr lang="fr-FR"/>
        </a:p>
      </dgm:t>
    </dgm:pt>
    <dgm:pt modelId="{3E6D3C84-C3E0-480A-A214-6045F96DBB5F}" type="sibTrans" cxnId="{2638131F-61DF-4CC1-BB56-43FFB6D5595D}">
      <dgm:prSet/>
      <dgm:spPr/>
      <dgm:t>
        <a:bodyPr/>
        <a:lstStyle/>
        <a:p>
          <a:endParaRPr lang="fr-FR"/>
        </a:p>
      </dgm:t>
    </dgm:pt>
    <dgm:pt modelId="{3A3E6169-9BC6-4543-BAD4-5F863548E0D6}">
      <dgm:prSet/>
      <dgm:spPr/>
      <dgm:t>
        <a:bodyPr/>
        <a:lstStyle/>
        <a:p>
          <a:pPr rtl="0"/>
          <a:r>
            <a:rPr lang="fr-FR" b="1" dirty="0" err="1" smtClean="0"/>
            <a:t>Chemistry</a:t>
          </a:r>
          <a:endParaRPr lang="en-US" dirty="0"/>
        </a:p>
      </dgm:t>
    </dgm:pt>
    <dgm:pt modelId="{9536D0FF-EC98-4763-94E7-4F6FD4E07955}" type="parTrans" cxnId="{AAECA73A-E111-4AA9-9776-F4CEACA34FCC}">
      <dgm:prSet/>
      <dgm:spPr/>
      <dgm:t>
        <a:bodyPr/>
        <a:lstStyle/>
        <a:p>
          <a:endParaRPr lang="fr-FR"/>
        </a:p>
      </dgm:t>
    </dgm:pt>
    <dgm:pt modelId="{8407A440-E6A3-4A70-A223-220314F87EB1}" type="sibTrans" cxnId="{AAECA73A-E111-4AA9-9776-F4CEACA34FCC}">
      <dgm:prSet/>
      <dgm:spPr/>
      <dgm:t>
        <a:bodyPr/>
        <a:lstStyle/>
        <a:p>
          <a:endParaRPr lang="fr-FR"/>
        </a:p>
      </dgm:t>
    </dgm:pt>
    <dgm:pt modelId="{124B808E-8D65-4974-ABAD-30334CCF2BA6}">
      <dgm:prSet/>
      <dgm:spPr/>
      <dgm:t>
        <a:bodyPr/>
        <a:lstStyle/>
        <a:p>
          <a:pPr rtl="0"/>
          <a:r>
            <a:rPr lang="fr-FR" b="1" dirty="0" smtClean="0"/>
            <a:t>Computer Science</a:t>
          </a:r>
          <a:endParaRPr lang="en-US" dirty="0"/>
        </a:p>
      </dgm:t>
    </dgm:pt>
    <dgm:pt modelId="{516071B8-5196-4B5B-A97E-544A870B86F4}" type="parTrans" cxnId="{678AA900-F6C0-4A63-B54E-F565A8F99E5C}">
      <dgm:prSet/>
      <dgm:spPr/>
      <dgm:t>
        <a:bodyPr/>
        <a:lstStyle/>
        <a:p>
          <a:endParaRPr lang="fr-FR"/>
        </a:p>
      </dgm:t>
    </dgm:pt>
    <dgm:pt modelId="{63FC5437-F916-40AF-94CA-9DAB2FD9838C}" type="sibTrans" cxnId="{678AA900-F6C0-4A63-B54E-F565A8F99E5C}">
      <dgm:prSet/>
      <dgm:spPr/>
      <dgm:t>
        <a:bodyPr/>
        <a:lstStyle/>
        <a:p>
          <a:endParaRPr lang="fr-FR"/>
        </a:p>
      </dgm:t>
    </dgm:pt>
    <dgm:pt modelId="{FAFDA370-05EF-4DF7-A2ED-72F47BFABDBC}">
      <dgm:prSet/>
      <dgm:spPr/>
      <dgm:t>
        <a:bodyPr/>
        <a:lstStyle/>
        <a:p>
          <a:pPr rtl="0"/>
          <a:r>
            <a:rPr lang="fr-FR" b="1" dirty="0" err="1" smtClean="0"/>
            <a:t>Earth</a:t>
          </a:r>
          <a:r>
            <a:rPr lang="fr-FR" b="1" dirty="0" smtClean="0"/>
            <a:t> and </a:t>
          </a:r>
          <a:r>
            <a:rPr lang="fr-FR" b="1" dirty="0" err="1" smtClean="0"/>
            <a:t>Planetary</a:t>
          </a:r>
          <a:r>
            <a:rPr lang="fr-FR" b="1" dirty="0" smtClean="0"/>
            <a:t> Sciences</a:t>
          </a:r>
          <a:endParaRPr lang="en-US" dirty="0"/>
        </a:p>
      </dgm:t>
    </dgm:pt>
    <dgm:pt modelId="{A0EEBDBB-7151-4C30-975A-C8787525315E}" type="parTrans" cxnId="{D450A78A-6000-4AED-8DC3-DAE7744CD0B3}">
      <dgm:prSet/>
      <dgm:spPr/>
      <dgm:t>
        <a:bodyPr/>
        <a:lstStyle/>
        <a:p>
          <a:endParaRPr lang="fr-FR"/>
        </a:p>
      </dgm:t>
    </dgm:pt>
    <dgm:pt modelId="{AA5149EC-13C3-4489-9F14-9FBDC78ACFB3}" type="sibTrans" cxnId="{D450A78A-6000-4AED-8DC3-DAE7744CD0B3}">
      <dgm:prSet/>
      <dgm:spPr/>
      <dgm:t>
        <a:bodyPr/>
        <a:lstStyle/>
        <a:p>
          <a:endParaRPr lang="fr-FR"/>
        </a:p>
      </dgm:t>
    </dgm:pt>
    <dgm:pt modelId="{DCDBD74C-7900-454C-A828-23B24B913853}">
      <dgm:prSet/>
      <dgm:spPr/>
      <dgm:t>
        <a:bodyPr/>
        <a:lstStyle/>
        <a:p>
          <a:pPr rtl="0"/>
          <a:r>
            <a:rPr lang="fr-FR" b="1" dirty="0" err="1" smtClean="0"/>
            <a:t>Energy</a:t>
          </a:r>
          <a:endParaRPr lang="en-US" dirty="0"/>
        </a:p>
      </dgm:t>
    </dgm:pt>
    <dgm:pt modelId="{9F9325EE-818E-4423-ACF4-D98DAF02BD90}" type="parTrans" cxnId="{912AEBAA-D7A0-43EE-A82B-C663E717AC69}">
      <dgm:prSet/>
      <dgm:spPr/>
      <dgm:t>
        <a:bodyPr/>
        <a:lstStyle/>
        <a:p>
          <a:endParaRPr lang="fr-FR"/>
        </a:p>
      </dgm:t>
    </dgm:pt>
    <dgm:pt modelId="{0C964905-A19C-4D55-86E6-AE2FAF2EC2D4}" type="sibTrans" cxnId="{912AEBAA-D7A0-43EE-A82B-C663E717AC69}">
      <dgm:prSet/>
      <dgm:spPr/>
      <dgm:t>
        <a:bodyPr/>
        <a:lstStyle/>
        <a:p>
          <a:endParaRPr lang="fr-FR"/>
        </a:p>
      </dgm:t>
    </dgm:pt>
    <dgm:pt modelId="{CF757756-6573-462C-BFBB-86139FC64C7E}">
      <dgm:prSet/>
      <dgm:spPr/>
      <dgm:t>
        <a:bodyPr/>
        <a:lstStyle/>
        <a:p>
          <a:pPr rtl="0"/>
          <a:r>
            <a:rPr lang="fr-FR" b="1" dirty="0" smtClean="0"/>
            <a:t>Engineering</a:t>
          </a:r>
          <a:endParaRPr lang="en-US" dirty="0"/>
        </a:p>
      </dgm:t>
    </dgm:pt>
    <dgm:pt modelId="{41543F09-E894-40CD-985C-1F7BC9FE4787}" type="parTrans" cxnId="{D29B9356-DF4C-46FC-8C0B-147E59D4AFF3}">
      <dgm:prSet/>
      <dgm:spPr/>
      <dgm:t>
        <a:bodyPr/>
        <a:lstStyle/>
        <a:p>
          <a:endParaRPr lang="fr-FR"/>
        </a:p>
      </dgm:t>
    </dgm:pt>
    <dgm:pt modelId="{F7254976-627A-4E37-9A09-B16297585A60}" type="sibTrans" cxnId="{D29B9356-DF4C-46FC-8C0B-147E59D4AFF3}">
      <dgm:prSet/>
      <dgm:spPr/>
      <dgm:t>
        <a:bodyPr/>
        <a:lstStyle/>
        <a:p>
          <a:endParaRPr lang="fr-FR"/>
        </a:p>
      </dgm:t>
    </dgm:pt>
    <dgm:pt modelId="{1306D2D6-83BE-4BE9-8BE8-78482DBB0A67}">
      <dgm:prSet/>
      <dgm:spPr/>
      <dgm:t>
        <a:bodyPr/>
        <a:lstStyle/>
        <a:p>
          <a:pPr rtl="0"/>
          <a:r>
            <a:rPr lang="fr-FR" b="1" dirty="0" err="1" smtClean="0"/>
            <a:t>Environmental</a:t>
          </a:r>
          <a:r>
            <a:rPr lang="fr-FR" b="1" dirty="0" smtClean="0"/>
            <a:t> Science</a:t>
          </a:r>
          <a:endParaRPr lang="en-US" dirty="0"/>
        </a:p>
      </dgm:t>
    </dgm:pt>
    <dgm:pt modelId="{4786410F-A890-49C8-BDA4-94690C95C7A7}" type="parTrans" cxnId="{29879E79-9F92-45B0-AF7B-3C66E44BAC15}">
      <dgm:prSet/>
      <dgm:spPr/>
      <dgm:t>
        <a:bodyPr/>
        <a:lstStyle/>
        <a:p>
          <a:endParaRPr lang="fr-FR"/>
        </a:p>
      </dgm:t>
    </dgm:pt>
    <dgm:pt modelId="{A178A6F7-56E9-4ED1-A145-5C822F4789E1}" type="sibTrans" cxnId="{29879E79-9F92-45B0-AF7B-3C66E44BAC15}">
      <dgm:prSet/>
      <dgm:spPr/>
      <dgm:t>
        <a:bodyPr/>
        <a:lstStyle/>
        <a:p>
          <a:endParaRPr lang="fr-FR"/>
        </a:p>
      </dgm:t>
    </dgm:pt>
    <dgm:pt modelId="{12176B04-DAE3-4075-A8D6-831276DE6CFB}">
      <dgm:prSet/>
      <dgm:spPr/>
      <dgm:t>
        <a:bodyPr/>
        <a:lstStyle/>
        <a:p>
          <a:pPr rtl="0"/>
          <a:r>
            <a:rPr lang="fr-FR" b="1" dirty="0" err="1" smtClean="0"/>
            <a:t>Material</a:t>
          </a:r>
          <a:r>
            <a:rPr lang="fr-FR" b="1" dirty="0" smtClean="0"/>
            <a:t> Science</a:t>
          </a:r>
          <a:endParaRPr lang="en-US" dirty="0"/>
        </a:p>
      </dgm:t>
    </dgm:pt>
    <dgm:pt modelId="{46E17C0A-F7CC-41AB-8B69-CF8F014BB2F2}" type="parTrans" cxnId="{E6DD4ABC-D0DF-4D26-B392-74F5B8804BA7}">
      <dgm:prSet/>
      <dgm:spPr/>
      <dgm:t>
        <a:bodyPr/>
        <a:lstStyle/>
        <a:p>
          <a:endParaRPr lang="fr-FR"/>
        </a:p>
      </dgm:t>
    </dgm:pt>
    <dgm:pt modelId="{9647FC96-52BB-4D0A-A966-D011EB59FBD6}" type="sibTrans" cxnId="{E6DD4ABC-D0DF-4D26-B392-74F5B8804BA7}">
      <dgm:prSet/>
      <dgm:spPr/>
      <dgm:t>
        <a:bodyPr/>
        <a:lstStyle/>
        <a:p>
          <a:endParaRPr lang="fr-FR"/>
        </a:p>
      </dgm:t>
    </dgm:pt>
    <dgm:pt modelId="{675AD2AF-3917-4B11-A657-BF133117B83C}">
      <dgm:prSet/>
      <dgm:spPr/>
      <dgm:t>
        <a:bodyPr/>
        <a:lstStyle/>
        <a:p>
          <a:pPr rtl="0"/>
          <a:r>
            <a:rPr lang="fr-FR" b="1" dirty="0" err="1" smtClean="0"/>
            <a:t>Mathematics</a:t>
          </a:r>
          <a:endParaRPr lang="en-US" dirty="0"/>
        </a:p>
      </dgm:t>
    </dgm:pt>
    <dgm:pt modelId="{B99CC7F3-490E-4BF7-A214-63B21BE509B1}" type="parTrans" cxnId="{1EFDF40B-EA83-4B08-938F-34463546E4A4}">
      <dgm:prSet/>
      <dgm:spPr/>
      <dgm:t>
        <a:bodyPr/>
        <a:lstStyle/>
        <a:p>
          <a:endParaRPr lang="fr-FR"/>
        </a:p>
      </dgm:t>
    </dgm:pt>
    <dgm:pt modelId="{6309271A-06A6-4908-80AE-E37C6A600204}" type="sibTrans" cxnId="{1EFDF40B-EA83-4B08-938F-34463546E4A4}">
      <dgm:prSet/>
      <dgm:spPr/>
      <dgm:t>
        <a:bodyPr/>
        <a:lstStyle/>
        <a:p>
          <a:endParaRPr lang="fr-FR"/>
        </a:p>
      </dgm:t>
    </dgm:pt>
    <dgm:pt modelId="{A678FDB9-0035-411C-BBFB-024463CE13FD}">
      <dgm:prSet/>
      <dgm:spPr/>
      <dgm:t>
        <a:bodyPr/>
        <a:lstStyle/>
        <a:p>
          <a:pPr rtl="0"/>
          <a:r>
            <a:rPr lang="fr-FR" b="1" dirty="0" err="1" smtClean="0"/>
            <a:t>Physics</a:t>
          </a:r>
          <a:r>
            <a:rPr lang="fr-FR" b="1" dirty="0" smtClean="0"/>
            <a:t> and </a:t>
          </a:r>
          <a:r>
            <a:rPr lang="fr-FR" b="1" dirty="0" err="1" smtClean="0"/>
            <a:t>Astronomy</a:t>
          </a:r>
          <a:endParaRPr lang="en-US" dirty="0"/>
        </a:p>
      </dgm:t>
    </dgm:pt>
    <dgm:pt modelId="{98B08BEA-21EC-4087-B465-419C5E4AA989}" type="parTrans" cxnId="{FEAB188E-91B8-4016-8C65-35F9CFFE089A}">
      <dgm:prSet/>
      <dgm:spPr/>
      <dgm:t>
        <a:bodyPr/>
        <a:lstStyle/>
        <a:p>
          <a:endParaRPr lang="fr-FR"/>
        </a:p>
      </dgm:t>
    </dgm:pt>
    <dgm:pt modelId="{9CC5D331-26F1-4BD0-9143-AAD7FA1432A8}" type="sibTrans" cxnId="{FEAB188E-91B8-4016-8C65-35F9CFFE089A}">
      <dgm:prSet/>
      <dgm:spPr/>
      <dgm:t>
        <a:bodyPr/>
        <a:lstStyle/>
        <a:p>
          <a:endParaRPr lang="fr-FR"/>
        </a:p>
      </dgm:t>
    </dgm:pt>
    <dgm:pt modelId="{3498445E-08EC-4F6B-B978-AB70F6168A1A}">
      <dgm:prSet/>
      <dgm:spPr/>
      <dgm:t>
        <a:bodyPr/>
        <a:lstStyle/>
        <a:p>
          <a:pPr rtl="0"/>
          <a:r>
            <a:rPr lang="fr-FR" b="1" dirty="0" err="1" smtClean="0"/>
            <a:t>Multidisciplinary</a:t>
          </a:r>
          <a:endParaRPr lang="en-US" dirty="0"/>
        </a:p>
      </dgm:t>
    </dgm:pt>
    <dgm:pt modelId="{84A52895-D15C-46F3-8B73-64D209715A24}" type="parTrans" cxnId="{07774C76-DDA7-4D7B-B7C7-8394E413018F}">
      <dgm:prSet/>
      <dgm:spPr/>
      <dgm:t>
        <a:bodyPr/>
        <a:lstStyle/>
        <a:p>
          <a:endParaRPr lang="fr-FR"/>
        </a:p>
      </dgm:t>
    </dgm:pt>
    <dgm:pt modelId="{5CCEC74B-082C-4936-AE72-18F9B598F7A5}" type="sibTrans" cxnId="{07774C76-DDA7-4D7B-B7C7-8394E413018F}">
      <dgm:prSet/>
      <dgm:spPr/>
      <dgm:t>
        <a:bodyPr/>
        <a:lstStyle/>
        <a:p>
          <a:endParaRPr lang="fr-FR"/>
        </a:p>
      </dgm:t>
    </dgm:pt>
    <dgm:pt modelId="{A9489E82-A746-4772-9720-669611541AF4}">
      <dgm:prSet/>
      <dgm:spPr/>
      <dgm:t>
        <a:bodyPr/>
        <a:lstStyle/>
        <a:p>
          <a:pPr rtl="0"/>
          <a:r>
            <a:rPr lang="fr-FR" b="1" dirty="0" err="1" smtClean="0"/>
            <a:t>Health</a:t>
          </a:r>
          <a:r>
            <a:rPr lang="fr-FR" b="1" dirty="0" smtClean="0"/>
            <a:t> Sciences</a:t>
          </a:r>
          <a:endParaRPr lang="en-US" dirty="0"/>
        </a:p>
      </dgm:t>
    </dgm:pt>
    <dgm:pt modelId="{E4C2B9F9-A473-4729-BA04-0214DB396A21}" type="parTrans" cxnId="{943DD1DD-40D8-4597-80F3-B5D3485D1324}">
      <dgm:prSet/>
      <dgm:spPr/>
      <dgm:t>
        <a:bodyPr/>
        <a:lstStyle/>
        <a:p>
          <a:endParaRPr lang="fr-FR"/>
        </a:p>
      </dgm:t>
    </dgm:pt>
    <dgm:pt modelId="{5AB2E48F-94C1-4C20-83F1-7F5ABF5D7E27}" type="sibTrans" cxnId="{943DD1DD-40D8-4597-80F3-B5D3485D1324}">
      <dgm:prSet/>
      <dgm:spPr/>
      <dgm:t>
        <a:bodyPr/>
        <a:lstStyle/>
        <a:p>
          <a:endParaRPr lang="fr-FR"/>
        </a:p>
      </dgm:t>
    </dgm:pt>
    <dgm:pt modelId="{77A2E45F-041E-424E-AC48-27CB6B642586}">
      <dgm:prSet/>
      <dgm:spPr/>
      <dgm:t>
        <a:bodyPr/>
        <a:lstStyle/>
        <a:p>
          <a:pPr rtl="0"/>
          <a:r>
            <a:rPr lang="fr-FR" b="1" dirty="0" err="1" smtClean="0"/>
            <a:t>Medicine</a:t>
          </a:r>
          <a:endParaRPr lang="en-US" dirty="0"/>
        </a:p>
      </dgm:t>
    </dgm:pt>
    <dgm:pt modelId="{55E29B9A-2977-4733-960B-2134D12B6E3B}" type="parTrans" cxnId="{75FC0B25-7B81-4F34-8D29-269874005C9A}">
      <dgm:prSet/>
      <dgm:spPr/>
      <dgm:t>
        <a:bodyPr/>
        <a:lstStyle/>
        <a:p>
          <a:endParaRPr lang="fr-FR"/>
        </a:p>
      </dgm:t>
    </dgm:pt>
    <dgm:pt modelId="{42D2152D-519C-4CDE-A9BC-48292AFA8AA6}" type="sibTrans" cxnId="{75FC0B25-7B81-4F34-8D29-269874005C9A}">
      <dgm:prSet/>
      <dgm:spPr/>
      <dgm:t>
        <a:bodyPr/>
        <a:lstStyle/>
        <a:p>
          <a:endParaRPr lang="fr-FR"/>
        </a:p>
      </dgm:t>
    </dgm:pt>
    <dgm:pt modelId="{A3AC3068-CDF2-42A9-B630-AD82835E058A}">
      <dgm:prSet/>
      <dgm:spPr/>
      <dgm:t>
        <a:bodyPr/>
        <a:lstStyle/>
        <a:p>
          <a:pPr rtl="0"/>
          <a:r>
            <a:rPr lang="fr-FR" b="1" dirty="0" smtClean="0"/>
            <a:t>Nursing</a:t>
          </a:r>
          <a:endParaRPr lang="en-US" dirty="0"/>
        </a:p>
      </dgm:t>
    </dgm:pt>
    <dgm:pt modelId="{F237A171-4E0C-407D-9AAB-EC766A0DC6FA}" type="parTrans" cxnId="{D0989BF0-03B0-4DF4-AE56-FFB49C1247BE}">
      <dgm:prSet/>
      <dgm:spPr/>
      <dgm:t>
        <a:bodyPr/>
        <a:lstStyle/>
        <a:p>
          <a:endParaRPr lang="fr-FR"/>
        </a:p>
      </dgm:t>
    </dgm:pt>
    <dgm:pt modelId="{A40E8951-BCE0-4CEA-84BB-EADE99F36656}" type="sibTrans" cxnId="{D0989BF0-03B0-4DF4-AE56-FFB49C1247BE}">
      <dgm:prSet/>
      <dgm:spPr/>
      <dgm:t>
        <a:bodyPr/>
        <a:lstStyle/>
        <a:p>
          <a:endParaRPr lang="fr-FR"/>
        </a:p>
      </dgm:t>
    </dgm:pt>
    <dgm:pt modelId="{F6A05B4E-D2D9-4B27-AFEF-ACFA54BC8377}">
      <dgm:prSet/>
      <dgm:spPr/>
      <dgm:t>
        <a:bodyPr/>
        <a:lstStyle/>
        <a:p>
          <a:pPr rtl="0"/>
          <a:r>
            <a:rPr lang="fr-FR" b="1" dirty="0" err="1" smtClean="0"/>
            <a:t>Veterinary</a:t>
          </a:r>
          <a:endParaRPr lang="en-US" dirty="0"/>
        </a:p>
      </dgm:t>
    </dgm:pt>
    <dgm:pt modelId="{05BFA425-C135-4738-B772-237354D317C2}" type="parTrans" cxnId="{70383F71-03A2-4B5B-B897-C8E813B75F74}">
      <dgm:prSet/>
      <dgm:spPr/>
      <dgm:t>
        <a:bodyPr/>
        <a:lstStyle/>
        <a:p>
          <a:endParaRPr lang="fr-FR"/>
        </a:p>
      </dgm:t>
    </dgm:pt>
    <dgm:pt modelId="{9980F3E2-123C-43A0-8742-BCB677B05983}" type="sibTrans" cxnId="{70383F71-03A2-4B5B-B897-C8E813B75F74}">
      <dgm:prSet/>
      <dgm:spPr/>
      <dgm:t>
        <a:bodyPr/>
        <a:lstStyle/>
        <a:p>
          <a:endParaRPr lang="fr-FR"/>
        </a:p>
      </dgm:t>
    </dgm:pt>
    <dgm:pt modelId="{22F28F9C-B660-4BB5-B02C-7DD3B5F7C99C}">
      <dgm:prSet/>
      <dgm:spPr/>
      <dgm:t>
        <a:bodyPr/>
        <a:lstStyle/>
        <a:p>
          <a:pPr rtl="0"/>
          <a:r>
            <a:rPr lang="fr-FR" b="1" dirty="0" err="1" smtClean="0"/>
            <a:t>Dentistry</a:t>
          </a:r>
          <a:endParaRPr lang="en-US" dirty="0"/>
        </a:p>
      </dgm:t>
    </dgm:pt>
    <dgm:pt modelId="{D857ED6F-B61C-40BD-8B5D-59B6BA6BC187}" type="parTrans" cxnId="{A1871364-C4AB-4E05-B3CF-9BFBDB76CC95}">
      <dgm:prSet/>
      <dgm:spPr/>
      <dgm:t>
        <a:bodyPr/>
        <a:lstStyle/>
        <a:p>
          <a:endParaRPr lang="fr-FR"/>
        </a:p>
      </dgm:t>
    </dgm:pt>
    <dgm:pt modelId="{7680A171-589D-4C7D-906D-854C6BCD23D7}" type="sibTrans" cxnId="{A1871364-C4AB-4E05-B3CF-9BFBDB76CC95}">
      <dgm:prSet/>
      <dgm:spPr/>
      <dgm:t>
        <a:bodyPr/>
        <a:lstStyle/>
        <a:p>
          <a:endParaRPr lang="fr-FR"/>
        </a:p>
      </dgm:t>
    </dgm:pt>
    <dgm:pt modelId="{9F074600-6851-4157-9712-6A593759D4F7}">
      <dgm:prSet/>
      <dgm:spPr/>
      <dgm:t>
        <a:bodyPr/>
        <a:lstStyle/>
        <a:p>
          <a:pPr rtl="0"/>
          <a:r>
            <a:rPr lang="fr-FR" b="1" dirty="0" err="1" smtClean="0"/>
            <a:t>Health</a:t>
          </a:r>
          <a:r>
            <a:rPr lang="fr-FR" b="1" dirty="0" smtClean="0"/>
            <a:t> Professions</a:t>
          </a:r>
          <a:endParaRPr lang="en-US" dirty="0"/>
        </a:p>
      </dgm:t>
    </dgm:pt>
    <dgm:pt modelId="{3C359E92-8E92-48CA-8514-94B52F7B3825}" type="parTrans" cxnId="{F65C1D13-45B9-4C60-B018-1628C399C20D}">
      <dgm:prSet/>
      <dgm:spPr/>
      <dgm:t>
        <a:bodyPr/>
        <a:lstStyle/>
        <a:p>
          <a:endParaRPr lang="fr-FR"/>
        </a:p>
      </dgm:t>
    </dgm:pt>
    <dgm:pt modelId="{949543BF-47DE-436A-851B-21D374C39448}" type="sibTrans" cxnId="{F65C1D13-45B9-4C60-B018-1628C399C20D}">
      <dgm:prSet/>
      <dgm:spPr/>
      <dgm:t>
        <a:bodyPr/>
        <a:lstStyle/>
        <a:p>
          <a:endParaRPr lang="fr-FR"/>
        </a:p>
      </dgm:t>
    </dgm:pt>
    <dgm:pt modelId="{A7A554EB-7F3F-440B-838B-27AAF243EA73}">
      <dgm:prSet/>
      <dgm:spPr/>
      <dgm:t>
        <a:bodyPr/>
        <a:lstStyle/>
        <a:p>
          <a:pPr rtl="0"/>
          <a:r>
            <a:rPr lang="fr-FR" b="1" dirty="0" err="1" smtClean="0"/>
            <a:t>Multidisciplinary</a:t>
          </a:r>
          <a:endParaRPr lang="en-US" dirty="0"/>
        </a:p>
      </dgm:t>
    </dgm:pt>
    <dgm:pt modelId="{02CD23BD-0CB5-4095-A625-5299142407A0}" type="parTrans" cxnId="{AA7D5575-C118-41C3-BAE3-1C7B792367C4}">
      <dgm:prSet/>
      <dgm:spPr/>
      <dgm:t>
        <a:bodyPr/>
        <a:lstStyle/>
        <a:p>
          <a:endParaRPr lang="fr-FR"/>
        </a:p>
      </dgm:t>
    </dgm:pt>
    <dgm:pt modelId="{5B145D91-F0AC-4642-933B-FCB7E40A4189}" type="sibTrans" cxnId="{AA7D5575-C118-41C3-BAE3-1C7B792367C4}">
      <dgm:prSet/>
      <dgm:spPr/>
      <dgm:t>
        <a:bodyPr/>
        <a:lstStyle/>
        <a:p>
          <a:endParaRPr lang="fr-FR"/>
        </a:p>
      </dgm:t>
    </dgm:pt>
    <dgm:pt modelId="{0DFB0A36-39AF-41FC-84FF-BE228BBCDF98}">
      <dgm:prSet/>
      <dgm:spPr/>
      <dgm:t>
        <a:bodyPr/>
        <a:lstStyle/>
        <a:p>
          <a:pPr rtl="0"/>
          <a:r>
            <a:rPr lang="fr-FR" b="1" dirty="0" smtClean="0"/>
            <a:t>Social Sciences</a:t>
          </a:r>
          <a:endParaRPr lang="en-US" dirty="0"/>
        </a:p>
      </dgm:t>
    </dgm:pt>
    <dgm:pt modelId="{E7208176-06C7-4638-831A-A766F0222DC5}" type="parTrans" cxnId="{86588061-1E5C-4ACA-AA7C-875D759BE1D9}">
      <dgm:prSet/>
      <dgm:spPr/>
      <dgm:t>
        <a:bodyPr/>
        <a:lstStyle/>
        <a:p>
          <a:endParaRPr lang="fr-FR"/>
        </a:p>
      </dgm:t>
    </dgm:pt>
    <dgm:pt modelId="{796E3B2B-D566-4DD4-80FD-300C2BF56F10}" type="sibTrans" cxnId="{86588061-1E5C-4ACA-AA7C-875D759BE1D9}">
      <dgm:prSet/>
      <dgm:spPr/>
      <dgm:t>
        <a:bodyPr/>
        <a:lstStyle/>
        <a:p>
          <a:endParaRPr lang="fr-FR"/>
        </a:p>
      </dgm:t>
    </dgm:pt>
    <dgm:pt modelId="{E5896AF3-8CD9-4B28-A219-E465817B5C53}">
      <dgm:prSet/>
      <dgm:spPr/>
      <dgm:t>
        <a:bodyPr/>
        <a:lstStyle/>
        <a:p>
          <a:pPr rtl="0"/>
          <a:r>
            <a:rPr lang="fr-FR" b="1" dirty="0" smtClean="0"/>
            <a:t>Arts and </a:t>
          </a:r>
          <a:r>
            <a:rPr lang="fr-FR" b="1" dirty="0" err="1" smtClean="0"/>
            <a:t>Humanities</a:t>
          </a:r>
          <a:endParaRPr lang="en-US" dirty="0"/>
        </a:p>
      </dgm:t>
    </dgm:pt>
    <dgm:pt modelId="{BC6D5E45-57C3-43BD-B6C2-38F89250144D}" type="parTrans" cxnId="{E20B93B8-9780-4DAB-BD50-356B1DAE10FC}">
      <dgm:prSet/>
      <dgm:spPr/>
      <dgm:t>
        <a:bodyPr/>
        <a:lstStyle/>
        <a:p>
          <a:endParaRPr lang="fr-FR"/>
        </a:p>
      </dgm:t>
    </dgm:pt>
    <dgm:pt modelId="{38269B55-FAE0-4B4D-BE44-968553E7501C}" type="sibTrans" cxnId="{E20B93B8-9780-4DAB-BD50-356B1DAE10FC}">
      <dgm:prSet/>
      <dgm:spPr/>
      <dgm:t>
        <a:bodyPr/>
        <a:lstStyle/>
        <a:p>
          <a:endParaRPr lang="fr-FR"/>
        </a:p>
      </dgm:t>
    </dgm:pt>
    <dgm:pt modelId="{CCED0847-6733-4A0E-9E70-5930F8B5C9C5}">
      <dgm:prSet/>
      <dgm:spPr/>
      <dgm:t>
        <a:bodyPr/>
        <a:lstStyle/>
        <a:p>
          <a:pPr rtl="0"/>
          <a:r>
            <a:rPr lang="fr-FR" b="1" dirty="0" smtClean="0"/>
            <a:t>Business, Management and </a:t>
          </a:r>
          <a:r>
            <a:rPr lang="fr-FR" b="1" dirty="0" err="1" smtClean="0"/>
            <a:t>Accounting</a:t>
          </a:r>
          <a:endParaRPr lang="en-US" dirty="0"/>
        </a:p>
      </dgm:t>
    </dgm:pt>
    <dgm:pt modelId="{5E6C1EAD-A441-4AB7-B72F-A22BB2F94C12}" type="parTrans" cxnId="{77DDAC2B-80AF-4120-A558-2A11840F3093}">
      <dgm:prSet/>
      <dgm:spPr/>
      <dgm:t>
        <a:bodyPr/>
        <a:lstStyle/>
        <a:p>
          <a:endParaRPr lang="fr-FR"/>
        </a:p>
      </dgm:t>
    </dgm:pt>
    <dgm:pt modelId="{31121997-B0BF-48B6-B842-9DC5346054AF}" type="sibTrans" cxnId="{77DDAC2B-80AF-4120-A558-2A11840F3093}">
      <dgm:prSet/>
      <dgm:spPr/>
      <dgm:t>
        <a:bodyPr/>
        <a:lstStyle/>
        <a:p>
          <a:endParaRPr lang="fr-FR"/>
        </a:p>
      </dgm:t>
    </dgm:pt>
    <dgm:pt modelId="{72D2EE93-C6A7-4753-A9C2-59811654AE81}">
      <dgm:prSet/>
      <dgm:spPr/>
      <dgm:t>
        <a:bodyPr/>
        <a:lstStyle/>
        <a:p>
          <a:pPr rtl="0"/>
          <a:r>
            <a:rPr lang="fr-FR" b="1" dirty="0" err="1" smtClean="0"/>
            <a:t>Decision</a:t>
          </a:r>
          <a:r>
            <a:rPr lang="fr-FR" b="1" dirty="0" smtClean="0"/>
            <a:t> Sciences</a:t>
          </a:r>
          <a:endParaRPr lang="en-US" dirty="0"/>
        </a:p>
      </dgm:t>
    </dgm:pt>
    <dgm:pt modelId="{ECD57263-ED62-42E9-9CB8-38F7ED8E2B97}" type="parTrans" cxnId="{F483AB4D-7771-499D-9AC3-78175AE95089}">
      <dgm:prSet/>
      <dgm:spPr/>
      <dgm:t>
        <a:bodyPr/>
        <a:lstStyle/>
        <a:p>
          <a:endParaRPr lang="fr-FR"/>
        </a:p>
      </dgm:t>
    </dgm:pt>
    <dgm:pt modelId="{561C61C3-D9E5-4D5C-AA13-4C1A752E29F1}" type="sibTrans" cxnId="{F483AB4D-7771-499D-9AC3-78175AE95089}">
      <dgm:prSet/>
      <dgm:spPr/>
      <dgm:t>
        <a:bodyPr/>
        <a:lstStyle/>
        <a:p>
          <a:endParaRPr lang="fr-FR"/>
        </a:p>
      </dgm:t>
    </dgm:pt>
    <dgm:pt modelId="{B5C4D6FB-154A-43FE-9A03-2842064ED40A}">
      <dgm:prSet/>
      <dgm:spPr/>
      <dgm:t>
        <a:bodyPr/>
        <a:lstStyle/>
        <a:p>
          <a:pPr rtl="0"/>
          <a:r>
            <a:rPr lang="fr-FR" b="1" dirty="0" err="1" smtClean="0"/>
            <a:t>Economics</a:t>
          </a:r>
          <a:r>
            <a:rPr lang="fr-FR" b="1" dirty="0" smtClean="0"/>
            <a:t>, </a:t>
          </a:r>
          <a:r>
            <a:rPr lang="fr-FR" b="1" dirty="0" err="1" smtClean="0"/>
            <a:t>Econometrics</a:t>
          </a:r>
          <a:r>
            <a:rPr lang="fr-FR" b="1" dirty="0" smtClean="0"/>
            <a:t> and Finance</a:t>
          </a:r>
          <a:endParaRPr lang="en-US" dirty="0"/>
        </a:p>
      </dgm:t>
    </dgm:pt>
    <dgm:pt modelId="{07781B25-8F7B-4784-9A26-C5C48AA9EFC9}" type="parTrans" cxnId="{FFA2FDFE-064E-400E-8B1B-3C4F8379F780}">
      <dgm:prSet/>
      <dgm:spPr/>
      <dgm:t>
        <a:bodyPr/>
        <a:lstStyle/>
        <a:p>
          <a:endParaRPr lang="fr-FR"/>
        </a:p>
      </dgm:t>
    </dgm:pt>
    <dgm:pt modelId="{062761D7-F5D9-4816-87F6-5BFA44382510}" type="sibTrans" cxnId="{FFA2FDFE-064E-400E-8B1B-3C4F8379F780}">
      <dgm:prSet/>
      <dgm:spPr/>
      <dgm:t>
        <a:bodyPr/>
        <a:lstStyle/>
        <a:p>
          <a:endParaRPr lang="fr-FR"/>
        </a:p>
      </dgm:t>
    </dgm:pt>
    <dgm:pt modelId="{FDC76564-9A30-480E-97D8-77A8389FAFFA}">
      <dgm:prSet/>
      <dgm:spPr/>
      <dgm:t>
        <a:bodyPr/>
        <a:lstStyle/>
        <a:p>
          <a:pPr rtl="0"/>
          <a:r>
            <a:rPr lang="fr-FR" b="1" dirty="0" smtClean="0"/>
            <a:t>Psychology</a:t>
          </a:r>
          <a:endParaRPr lang="en-US" dirty="0"/>
        </a:p>
      </dgm:t>
    </dgm:pt>
    <dgm:pt modelId="{67648A81-D62E-497D-AE98-999E13AE3392}" type="parTrans" cxnId="{64C8CA02-60DD-4BDF-B380-3D681D0DB0AC}">
      <dgm:prSet/>
      <dgm:spPr/>
      <dgm:t>
        <a:bodyPr/>
        <a:lstStyle/>
        <a:p>
          <a:endParaRPr lang="fr-FR"/>
        </a:p>
      </dgm:t>
    </dgm:pt>
    <dgm:pt modelId="{EEEBE337-AB95-429C-8B0A-7A8F1734AEE4}" type="sibTrans" cxnId="{64C8CA02-60DD-4BDF-B380-3D681D0DB0AC}">
      <dgm:prSet/>
      <dgm:spPr/>
      <dgm:t>
        <a:bodyPr/>
        <a:lstStyle/>
        <a:p>
          <a:endParaRPr lang="fr-FR"/>
        </a:p>
      </dgm:t>
    </dgm:pt>
    <dgm:pt modelId="{0AB09438-8823-46C6-BB66-A7784CD9C723}">
      <dgm:prSet/>
      <dgm:spPr/>
      <dgm:t>
        <a:bodyPr/>
        <a:lstStyle/>
        <a:p>
          <a:pPr rtl="0"/>
          <a:r>
            <a:rPr lang="fr-FR" b="1" dirty="0" smtClean="0"/>
            <a:t>Social Sciences</a:t>
          </a:r>
          <a:endParaRPr lang="en-US" dirty="0"/>
        </a:p>
      </dgm:t>
    </dgm:pt>
    <dgm:pt modelId="{FFBC3786-5158-4E63-923A-7A85043DBC0C}" type="parTrans" cxnId="{09675436-A2C8-4352-B7ED-FCC729F9FE86}">
      <dgm:prSet/>
      <dgm:spPr/>
      <dgm:t>
        <a:bodyPr/>
        <a:lstStyle/>
        <a:p>
          <a:endParaRPr lang="fr-FR"/>
        </a:p>
      </dgm:t>
    </dgm:pt>
    <dgm:pt modelId="{3EB54356-EABD-469F-814B-0B92C29017CC}" type="sibTrans" cxnId="{09675436-A2C8-4352-B7ED-FCC729F9FE86}">
      <dgm:prSet/>
      <dgm:spPr/>
      <dgm:t>
        <a:bodyPr/>
        <a:lstStyle/>
        <a:p>
          <a:endParaRPr lang="fr-FR"/>
        </a:p>
      </dgm:t>
    </dgm:pt>
    <dgm:pt modelId="{BD65EBD6-DC02-4809-83D7-40C1CE530CC5}">
      <dgm:prSet/>
      <dgm:spPr/>
      <dgm:t>
        <a:bodyPr/>
        <a:lstStyle/>
        <a:p>
          <a:pPr rtl="0"/>
          <a:r>
            <a:rPr lang="fr-FR" b="1" dirty="0" err="1" smtClean="0"/>
            <a:t>Multidisciplinary</a:t>
          </a:r>
          <a:endParaRPr lang="en-US" dirty="0"/>
        </a:p>
      </dgm:t>
    </dgm:pt>
    <dgm:pt modelId="{A8E99DCA-520E-4249-ADE9-EAE33EB4B4FE}" type="parTrans" cxnId="{1524B06D-F740-4641-8759-1E98BF4EE88E}">
      <dgm:prSet/>
      <dgm:spPr/>
      <dgm:t>
        <a:bodyPr/>
        <a:lstStyle/>
        <a:p>
          <a:endParaRPr lang="fr-FR"/>
        </a:p>
      </dgm:t>
    </dgm:pt>
    <dgm:pt modelId="{59BB2B07-74FD-4647-9E15-5961EBBB621D}" type="sibTrans" cxnId="{1524B06D-F740-4641-8759-1E98BF4EE88E}">
      <dgm:prSet/>
      <dgm:spPr/>
      <dgm:t>
        <a:bodyPr/>
        <a:lstStyle/>
        <a:p>
          <a:endParaRPr lang="fr-FR"/>
        </a:p>
      </dgm:t>
    </dgm:pt>
    <dgm:pt modelId="{5BF182A6-3D09-4186-87FD-F219B61AE531}">
      <dgm:prSet/>
      <dgm:spPr/>
      <dgm:t>
        <a:bodyPr/>
        <a:lstStyle/>
        <a:p>
          <a:pPr rtl="0"/>
          <a:r>
            <a:rPr lang="fr-FR" b="1" dirty="0" smtClean="0"/>
            <a:t>Life Sciences</a:t>
          </a:r>
          <a:endParaRPr lang="en-US" b="1" dirty="0"/>
        </a:p>
      </dgm:t>
    </dgm:pt>
    <dgm:pt modelId="{317A8D21-0780-42C3-BF3D-4B167DB6C4A8}" type="parTrans" cxnId="{19774BEF-99CA-462C-AEBC-FAFAE91F309B}">
      <dgm:prSet/>
      <dgm:spPr/>
      <dgm:t>
        <a:bodyPr/>
        <a:lstStyle/>
        <a:p>
          <a:endParaRPr lang="fr-FR"/>
        </a:p>
      </dgm:t>
    </dgm:pt>
    <dgm:pt modelId="{872DB36E-76B1-47A8-BEC3-D56899CF12D6}" type="sibTrans" cxnId="{19774BEF-99CA-462C-AEBC-FAFAE91F309B}">
      <dgm:prSet/>
      <dgm:spPr/>
      <dgm:t>
        <a:bodyPr/>
        <a:lstStyle/>
        <a:p>
          <a:endParaRPr lang="fr-FR"/>
        </a:p>
      </dgm:t>
    </dgm:pt>
    <dgm:pt modelId="{D810DB1D-637A-4EEB-BAF2-4566B1F56771}">
      <dgm:prSet/>
      <dgm:spPr/>
      <dgm:t>
        <a:bodyPr/>
        <a:lstStyle/>
        <a:p>
          <a:pPr rtl="0"/>
          <a:r>
            <a:rPr lang="fr-FR" b="1" dirty="0" smtClean="0"/>
            <a:t>Agricultural and </a:t>
          </a:r>
          <a:r>
            <a:rPr lang="fr-FR" b="1" dirty="0" err="1" smtClean="0"/>
            <a:t>Biological</a:t>
          </a:r>
          <a:r>
            <a:rPr lang="fr-FR" b="1" dirty="0" smtClean="0"/>
            <a:t> Sciences</a:t>
          </a:r>
          <a:endParaRPr lang="en-US" dirty="0"/>
        </a:p>
      </dgm:t>
    </dgm:pt>
    <dgm:pt modelId="{9793A6D6-EFD9-4C7D-9419-1EC4DE5451B4}" type="parTrans" cxnId="{E28367FE-C24B-4D19-B7EB-BADEBA4EAA7F}">
      <dgm:prSet/>
      <dgm:spPr/>
      <dgm:t>
        <a:bodyPr/>
        <a:lstStyle/>
        <a:p>
          <a:endParaRPr lang="fr-FR"/>
        </a:p>
      </dgm:t>
    </dgm:pt>
    <dgm:pt modelId="{B232334A-3A19-4457-A4C6-D55BC3E5D16A}" type="sibTrans" cxnId="{E28367FE-C24B-4D19-B7EB-BADEBA4EAA7F}">
      <dgm:prSet/>
      <dgm:spPr/>
      <dgm:t>
        <a:bodyPr/>
        <a:lstStyle/>
        <a:p>
          <a:endParaRPr lang="fr-FR"/>
        </a:p>
      </dgm:t>
    </dgm:pt>
    <dgm:pt modelId="{152781C2-B4B8-4754-9B9D-94CE6B3E796B}">
      <dgm:prSet/>
      <dgm:spPr/>
      <dgm:t>
        <a:bodyPr/>
        <a:lstStyle/>
        <a:p>
          <a:pPr rtl="0"/>
          <a:r>
            <a:rPr lang="en-US" b="1" dirty="0" smtClean="0"/>
            <a:t>Biochemistry, Genetics and Molecular Biology</a:t>
          </a:r>
          <a:endParaRPr lang="en-US" dirty="0"/>
        </a:p>
      </dgm:t>
    </dgm:pt>
    <dgm:pt modelId="{CD862BD1-2600-4D93-981A-357637E88710}" type="parTrans" cxnId="{445B70B5-3B8F-4C81-A152-290156A91711}">
      <dgm:prSet/>
      <dgm:spPr/>
      <dgm:t>
        <a:bodyPr/>
        <a:lstStyle/>
        <a:p>
          <a:endParaRPr lang="fr-FR"/>
        </a:p>
      </dgm:t>
    </dgm:pt>
    <dgm:pt modelId="{3CE645E1-5280-4FB1-BFFF-022A89796A2F}" type="sibTrans" cxnId="{445B70B5-3B8F-4C81-A152-290156A91711}">
      <dgm:prSet/>
      <dgm:spPr/>
      <dgm:t>
        <a:bodyPr/>
        <a:lstStyle/>
        <a:p>
          <a:endParaRPr lang="fr-FR"/>
        </a:p>
      </dgm:t>
    </dgm:pt>
    <dgm:pt modelId="{BD969F7B-226D-4E5A-911C-E3D3A79A2119}">
      <dgm:prSet/>
      <dgm:spPr/>
      <dgm:t>
        <a:bodyPr/>
        <a:lstStyle/>
        <a:p>
          <a:pPr rtl="0"/>
          <a:r>
            <a:rPr lang="fr-FR" b="1" dirty="0" err="1" smtClean="0"/>
            <a:t>Immunology</a:t>
          </a:r>
          <a:r>
            <a:rPr lang="fr-FR" b="1" dirty="0" smtClean="0"/>
            <a:t> and </a:t>
          </a:r>
          <a:r>
            <a:rPr lang="fr-FR" b="1" dirty="0" err="1" smtClean="0"/>
            <a:t>Microbiology</a:t>
          </a:r>
          <a:endParaRPr lang="en-US" dirty="0"/>
        </a:p>
      </dgm:t>
    </dgm:pt>
    <dgm:pt modelId="{A4AF2296-148A-4DC6-A2C5-88B1D29754FD}" type="parTrans" cxnId="{A2C85BF0-6123-4E12-9199-EA03A5450C54}">
      <dgm:prSet/>
      <dgm:spPr/>
      <dgm:t>
        <a:bodyPr/>
        <a:lstStyle/>
        <a:p>
          <a:endParaRPr lang="fr-FR"/>
        </a:p>
      </dgm:t>
    </dgm:pt>
    <dgm:pt modelId="{2ED516EE-27B9-4E92-9F9F-32D897D0A6FD}" type="sibTrans" cxnId="{A2C85BF0-6123-4E12-9199-EA03A5450C54}">
      <dgm:prSet/>
      <dgm:spPr/>
      <dgm:t>
        <a:bodyPr/>
        <a:lstStyle/>
        <a:p>
          <a:endParaRPr lang="fr-FR"/>
        </a:p>
      </dgm:t>
    </dgm:pt>
    <dgm:pt modelId="{E8344308-973D-4539-BDA2-6085C4A72133}">
      <dgm:prSet/>
      <dgm:spPr/>
      <dgm:t>
        <a:bodyPr/>
        <a:lstStyle/>
        <a:p>
          <a:pPr rtl="0"/>
          <a:r>
            <a:rPr lang="fr-FR" b="1" dirty="0" smtClean="0"/>
            <a:t>Neuroscience</a:t>
          </a:r>
          <a:endParaRPr lang="en-US" dirty="0"/>
        </a:p>
      </dgm:t>
    </dgm:pt>
    <dgm:pt modelId="{C056E1D4-DDA1-430B-8665-9548074ACDE3}" type="parTrans" cxnId="{8E28D151-9679-4A72-B70C-B0F4547B0ACF}">
      <dgm:prSet/>
      <dgm:spPr/>
      <dgm:t>
        <a:bodyPr/>
        <a:lstStyle/>
        <a:p>
          <a:endParaRPr lang="fr-FR"/>
        </a:p>
      </dgm:t>
    </dgm:pt>
    <dgm:pt modelId="{3892ECBA-6D82-41DB-AC75-EDE7B5FCFB12}" type="sibTrans" cxnId="{8E28D151-9679-4A72-B70C-B0F4547B0ACF}">
      <dgm:prSet/>
      <dgm:spPr/>
      <dgm:t>
        <a:bodyPr/>
        <a:lstStyle/>
        <a:p>
          <a:endParaRPr lang="fr-FR"/>
        </a:p>
      </dgm:t>
    </dgm:pt>
    <dgm:pt modelId="{B14736A5-AB6E-4BBD-AF3F-E998FAE89384}">
      <dgm:prSet/>
      <dgm:spPr/>
      <dgm:t>
        <a:bodyPr/>
        <a:lstStyle/>
        <a:p>
          <a:pPr rtl="0"/>
          <a:r>
            <a:rPr lang="fr-FR" b="1" dirty="0" err="1" smtClean="0"/>
            <a:t>Pharmacology</a:t>
          </a:r>
          <a:r>
            <a:rPr lang="fr-FR" b="1" dirty="0" smtClean="0"/>
            <a:t>, </a:t>
          </a:r>
          <a:r>
            <a:rPr lang="fr-FR" b="1" dirty="0" err="1" smtClean="0"/>
            <a:t>Toxicology</a:t>
          </a:r>
          <a:r>
            <a:rPr lang="fr-FR" b="1" dirty="0" smtClean="0"/>
            <a:t> and </a:t>
          </a:r>
          <a:r>
            <a:rPr lang="fr-FR" b="1" dirty="0" err="1" smtClean="0"/>
            <a:t>Pharmaceutics</a:t>
          </a:r>
          <a:endParaRPr lang="en-US" dirty="0"/>
        </a:p>
      </dgm:t>
    </dgm:pt>
    <dgm:pt modelId="{4833AA2D-EA4E-4692-8400-D8675B4A5C21}" type="parTrans" cxnId="{ED26CC1D-D603-4A30-99FD-89F7CA7CB0EE}">
      <dgm:prSet/>
      <dgm:spPr/>
      <dgm:t>
        <a:bodyPr/>
        <a:lstStyle/>
        <a:p>
          <a:endParaRPr lang="fr-FR"/>
        </a:p>
      </dgm:t>
    </dgm:pt>
    <dgm:pt modelId="{E3F96417-589D-493E-BC94-B78561408797}" type="sibTrans" cxnId="{ED26CC1D-D603-4A30-99FD-89F7CA7CB0EE}">
      <dgm:prSet/>
      <dgm:spPr/>
      <dgm:t>
        <a:bodyPr/>
        <a:lstStyle/>
        <a:p>
          <a:endParaRPr lang="fr-FR"/>
        </a:p>
      </dgm:t>
    </dgm:pt>
    <dgm:pt modelId="{A8E1259F-5343-4D03-9D9E-691DF038CB89}">
      <dgm:prSet/>
      <dgm:spPr/>
      <dgm:t>
        <a:bodyPr/>
        <a:lstStyle/>
        <a:p>
          <a:pPr rtl="0"/>
          <a:r>
            <a:rPr lang="fr-FR" b="1" dirty="0" err="1" smtClean="0"/>
            <a:t>Multidisciplinary</a:t>
          </a:r>
          <a:endParaRPr lang="en-US" dirty="0"/>
        </a:p>
      </dgm:t>
    </dgm:pt>
    <dgm:pt modelId="{7E3F9FB9-3572-479B-A76D-A72696045B30}" type="parTrans" cxnId="{02C6C71C-565F-46BD-BA61-5B17BD84D36F}">
      <dgm:prSet/>
      <dgm:spPr/>
      <dgm:t>
        <a:bodyPr/>
        <a:lstStyle/>
        <a:p>
          <a:endParaRPr lang="fr-FR"/>
        </a:p>
      </dgm:t>
    </dgm:pt>
    <dgm:pt modelId="{C787A78F-4D7B-404D-B3E1-8CCFC0A1E4D6}" type="sibTrans" cxnId="{02C6C71C-565F-46BD-BA61-5B17BD84D36F}">
      <dgm:prSet/>
      <dgm:spPr/>
      <dgm:t>
        <a:bodyPr/>
        <a:lstStyle/>
        <a:p>
          <a:endParaRPr lang="fr-FR"/>
        </a:p>
      </dgm:t>
    </dgm:pt>
    <dgm:pt modelId="{115F47FB-9904-440A-9B45-6C5EFC94FA7B}" type="pres">
      <dgm:prSet presAssocID="{3DF716F9-00E8-461C-B307-B43AB2EDBD64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532C947E-480C-4E6A-9EE2-B2E9B64FA762}" type="pres">
      <dgm:prSet presAssocID="{A9489E82-A746-4772-9720-669611541AF4}" presName="root" presStyleCnt="0">
        <dgm:presLayoutVars>
          <dgm:chMax/>
          <dgm:chPref/>
        </dgm:presLayoutVars>
      </dgm:prSet>
      <dgm:spPr/>
    </dgm:pt>
    <dgm:pt modelId="{195A9955-76CE-4F08-BB6F-C363B21047DD}" type="pres">
      <dgm:prSet presAssocID="{A9489E82-A746-4772-9720-669611541AF4}" presName="rootComposite" presStyleCnt="0">
        <dgm:presLayoutVars/>
      </dgm:prSet>
      <dgm:spPr/>
    </dgm:pt>
    <dgm:pt modelId="{1BB1A6F7-806E-4F87-B0A2-B86F2A3CFAD2}" type="pres">
      <dgm:prSet presAssocID="{A9489E82-A746-4772-9720-669611541AF4}" presName="ParentAccent" presStyleLbl="alignNode1" presStyleIdx="0" presStyleCnt="4"/>
      <dgm:spPr/>
    </dgm:pt>
    <dgm:pt modelId="{38160444-1B8F-4EE6-BC9A-031CB16C0529}" type="pres">
      <dgm:prSet presAssocID="{A9489E82-A746-4772-9720-669611541AF4}" presName="ParentSmallAccent" presStyleLbl="fgAcc1" presStyleIdx="0" presStyleCnt="4"/>
      <dgm:spPr/>
    </dgm:pt>
    <dgm:pt modelId="{2FE365A3-F4F1-4CC0-878F-A481E1C85E48}" type="pres">
      <dgm:prSet presAssocID="{A9489E82-A746-4772-9720-669611541AF4}" presName="Parent" presStyleLbl="revTx" presStyleIdx="0" presStyleCnt="3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03632E-341D-4D82-84A1-E8E13B622B27}" type="pres">
      <dgm:prSet presAssocID="{A9489E82-A746-4772-9720-669611541AF4}" presName="childShape" presStyleCnt="0">
        <dgm:presLayoutVars>
          <dgm:chMax val="0"/>
          <dgm:chPref val="0"/>
        </dgm:presLayoutVars>
      </dgm:prSet>
      <dgm:spPr/>
    </dgm:pt>
    <dgm:pt modelId="{5CF11FC0-2EDF-4B4D-8A28-3F148DD27119}" type="pres">
      <dgm:prSet presAssocID="{77A2E45F-041E-424E-AC48-27CB6B642586}" presName="childComposite" presStyleCnt="0">
        <dgm:presLayoutVars>
          <dgm:chMax val="0"/>
          <dgm:chPref val="0"/>
        </dgm:presLayoutVars>
      </dgm:prSet>
      <dgm:spPr/>
    </dgm:pt>
    <dgm:pt modelId="{7867C461-24E6-4D7E-8BA5-9DF6B1C1D087}" type="pres">
      <dgm:prSet presAssocID="{77A2E45F-041E-424E-AC48-27CB6B642586}" presName="ChildAccent" presStyleLbl="solidFgAcc1" presStyleIdx="0" presStyleCnt="30"/>
      <dgm:spPr/>
    </dgm:pt>
    <dgm:pt modelId="{47015D0C-E6C6-409E-BC2E-D15AB4F9D11C}" type="pres">
      <dgm:prSet presAssocID="{77A2E45F-041E-424E-AC48-27CB6B642586}" presName="Child" presStyleLbl="revTx" presStyleIdx="1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F631F66-C61F-478C-92A6-8FE5CEBA78A0}" type="pres">
      <dgm:prSet presAssocID="{A3AC3068-CDF2-42A9-B630-AD82835E058A}" presName="childComposite" presStyleCnt="0">
        <dgm:presLayoutVars>
          <dgm:chMax val="0"/>
          <dgm:chPref val="0"/>
        </dgm:presLayoutVars>
      </dgm:prSet>
      <dgm:spPr/>
    </dgm:pt>
    <dgm:pt modelId="{B0A05F76-43B1-432F-B096-718BCBF1F3EC}" type="pres">
      <dgm:prSet presAssocID="{A3AC3068-CDF2-42A9-B630-AD82835E058A}" presName="ChildAccent" presStyleLbl="solidFgAcc1" presStyleIdx="1" presStyleCnt="30"/>
      <dgm:spPr/>
    </dgm:pt>
    <dgm:pt modelId="{6C6A641A-C6BD-4822-B1C3-8B697F6CA0E6}" type="pres">
      <dgm:prSet presAssocID="{A3AC3068-CDF2-42A9-B630-AD82835E058A}" presName="Child" presStyleLbl="revTx" presStyleIdx="2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3D50FC5-BD86-4EF4-819D-8BB211088A4D}" type="pres">
      <dgm:prSet presAssocID="{F6A05B4E-D2D9-4B27-AFEF-ACFA54BC8377}" presName="childComposite" presStyleCnt="0">
        <dgm:presLayoutVars>
          <dgm:chMax val="0"/>
          <dgm:chPref val="0"/>
        </dgm:presLayoutVars>
      </dgm:prSet>
      <dgm:spPr/>
    </dgm:pt>
    <dgm:pt modelId="{7FFF09B6-FC36-404A-8967-DB05273C4B7D}" type="pres">
      <dgm:prSet presAssocID="{F6A05B4E-D2D9-4B27-AFEF-ACFA54BC8377}" presName="ChildAccent" presStyleLbl="solidFgAcc1" presStyleIdx="2" presStyleCnt="30"/>
      <dgm:spPr/>
    </dgm:pt>
    <dgm:pt modelId="{983E6C64-159F-4A3E-B725-1EB005133364}" type="pres">
      <dgm:prSet presAssocID="{F6A05B4E-D2D9-4B27-AFEF-ACFA54BC8377}" presName="Child" presStyleLbl="revTx" presStyleIdx="3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22FA617-0A4D-441D-A6A6-E1767514A78D}" type="pres">
      <dgm:prSet presAssocID="{22F28F9C-B660-4BB5-B02C-7DD3B5F7C99C}" presName="childComposite" presStyleCnt="0">
        <dgm:presLayoutVars>
          <dgm:chMax val="0"/>
          <dgm:chPref val="0"/>
        </dgm:presLayoutVars>
      </dgm:prSet>
      <dgm:spPr/>
    </dgm:pt>
    <dgm:pt modelId="{A1BECAB8-43BD-4077-A5C5-61C19D3C460B}" type="pres">
      <dgm:prSet presAssocID="{22F28F9C-B660-4BB5-B02C-7DD3B5F7C99C}" presName="ChildAccent" presStyleLbl="solidFgAcc1" presStyleIdx="3" presStyleCnt="30"/>
      <dgm:spPr/>
    </dgm:pt>
    <dgm:pt modelId="{CC96C42F-4B65-43C8-8B56-FD954DD7DF2E}" type="pres">
      <dgm:prSet presAssocID="{22F28F9C-B660-4BB5-B02C-7DD3B5F7C99C}" presName="Child" presStyleLbl="revTx" presStyleIdx="4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2BC12C5-DE52-4D12-979E-9F538A02B9A7}" type="pres">
      <dgm:prSet presAssocID="{9F074600-6851-4157-9712-6A593759D4F7}" presName="childComposite" presStyleCnt="0">
        <dgm:presLayoutVars>
          <dgm:chMax val="0"/>
          <dgm:chPref val="0"/>
        </dgm:presLayoutVars>
      </dgm:prSet>
      <dgm:spPr/>
    </dgm:pt>
    <dgm:pt modelId="{2F297C7D-2EA1-4803-A84E-9633A6300036}" type="pres">
      <dgm:prSet presAssocID="{9F074600-6851-4157-9712-6A593759D4F7}" presName="ChildAccent" presStyleLbl="solidFgAcc1" presStyleIdx="4" presStyleCnt="30"/>
      <dgm:spPr/>
    </dgm:pt>
    <dgm:pt modelId="{DDBC1983-9AB2-4A8B-ADEC-1613AEDF114B}" type="pres">
      <dgm:prSet presAssocID="{9F074600-6851-4157-9712-6A593759D4F7}" presName="Child" presStyleLbl="revTx" presStyleIdx="5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7890D4-8659-4A55-A54E-FF98EC29D817}" type="pres">
      <dgm:prSet presAssocID="{A7A554EB-7F3F-440B-838B-27AAF243EA73}" presName="childComposite" presStyleCnt="0">
        <dgm:presLayoutVars>
          <dgm:chMax val="0"/>
          <dgm:chPref val="0"/>
        </dgm:presLayoutVars>
      </dgm:prSet>
      <dgm:spPr/>
    </dgm:pt>
    <dgm:pt modelId="{E4201BF1-1C10-4184-B826-8D2878CA3269}" type="pres">
      <dgm:prSet presAssocID="{A7A554EB-7F3F-440B-838B-27AAF243EA73}" presName="ChildAccent" presStyleLbl="solidFgAcc1" presStyleIdx="5" presStyleCnt="30"/>
      <dgm:spPr/>
    </dgm:pt>
    <dgm:pt modelId="{F806EC10-B72F-4BC9-9266-DB5C76C1F519}" type="pres">
      <dgm:prSet presAssocID="{A7A554EB-7F3F-440B-838B-27AAF243EA73}" presName="Child" presStyleLbl="revTx" presStyleIdx="6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45FB245-7FBE-4BB3-ABC4-CE3A454FA5E2}" type="pres">
      <dgm:prSet presAssocID="{0DFB0A36-39AF-41FC-84FF-BE228BBCDF98}" presName="root" presStyleCnt="0">
        <dgm:presLayoutVars>
          <dgm:chMax/>
          <dgm:chPref/>
        </dgm:presLayoutVars>
      </dgm:prSet>
      <dgm:spPr/>
    </dgm:pt>
    <dgm:pt modelId="{B9F1FDC0-8112-42AE-A653-FC7EE7EBEA6F}" type="pres">
      <dgm:prSet presAssocID="{0DFB0A36-39AF-41FC-84FF-BE228BBCDF98}" presName="rootComposite" presStyleCnt="0">
        <dgm:presLayoutVars/>
      </dgm:prSet>
      <dgm:spPr/>
    </dgm:pt>
    <dgm:pt modelId="{0DFCA23A-A80A-447A-9BDB-E5FFAA0C9F9D}" type="pres">
      <dgm:prSet presAssocID="{0DFB0A36-39AF-41FC-84FF-BE228BBCDF98}" presName="ParentAccent" presStyleLbl="alignNode1" presStyleIdx="1" presStyleCnt="4"/>
      <dgm:spPr/>
    </dgm:pt>
    <dgm:pt modelId="{E4EC1FC1-B2C6-4813-8E68-9F1444B1CB0C}" type="pres">
      <dgm:prSet presAssocID="{0DFB0A36-39AF-41FC-84FF-BE228BBCDF98}" presName="ParentSmallAccent" presStyleLbl="fgAcc1" presStyleIdx="1" presStyleCnt="4"/>
      <dgm:spPr/>
    </dgm:pt>
    <dgm:pt modelId="{230C6064-44C0-413E-8439-0872DFC41161}" type="pres">
      <dgm:prSet presAssocID="{0DFB0A36-39AF-41FC-84FF-BE228BBCDF98}" presName="Parent" presStyleLbl="revTx" presStyleIdx="7" presStyleCnt="3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158EA41-DA26-448F-A850-9DABDFCC60B4}" type="pres">
      <dgm:prSet presAssocID="{0DFB0A36-39AF-41FC-84FF-BE228BBCDF98}" presName="childShape" presStyleCnt="0">
        <dgm:presLayoutVars>
          <dgm:chMax val="0"/>
          <dgm:chPref val="0"/>
        </dgm:presLayoutVars>
      </dgm:prSet>
      <dgm:spPr/>
    </dgm:pt>
    <dgm:pt modelId="{11F4F7C6-47E5-4B85-85F8-009656C868BB}" type="pres">
      <dgm:prSet presAssocID="{E5896AF3-8CD9-4B28-A219-E465817B5C53}" presName="childComposite" presStyleCnt="0">
        <dgm:presLayoutVars>
          <dgm:chMax val="0"/>
          <dgm:chPref val="0"/>
        </dgm:presLayoutVars>
      </dgm:prSet>
      <dgm:spPr/>
    </dgm:pt>
    <dgm:pt modelId="{AD04C852-C863-487A-89EA-5118635548B8}" type="pres">
      <dgm:prSet presAssocID="{E5896AF3-8CD9-4B28-A219-E465817B5C53}" presName="ChildAccent" presStyleLbl="solidFgAcc1" presStyleIdx="6" presStyleCnt="30"/>
      <dgm:spPr/>
    </dgm:pt>
    <dgm:pt modelId="{61C9205A-7DA3-4740-A0AA-FD781059726F}" type="pres">
      <dgm:prSet presAssocID="{E5896AF3-8CD9-4B28-A219-E465817B5C53}" presName="Child" presStyleLbl="revTx" presStyleIdx="8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02E61F-9735-4298-AA6F-10D00844C866}" type="pres">
      <dgm:prSet presAssocID="{CCED0847-6733-4A0E-9E70-5930F8B5C9C5}" presName="childComposite" presStyleCnt="0">
        <dgm:presLayoutVars>
          <dgm:chMax val="0"/>
          <dgm:chPref val="0"/>
        </dgm:presLayoutVars>
      </dgm:prSet>
      <dgm:spPr/>
    </dgm:pt>
    <dgm:pt modelId="{5B8F1F9D-6DBD-4766-89EC-1A0FF13EC513}" type="pres">
      <dgm:prSet presAssocID="{CCED0847-6733-4A0E-9E70-5930F8B5C9C5}" presName="ChildAccent" presStyleLbl="solidFgAcc1" presStyleIdx="7" presStyleCnt="30"/>
      <dgm:spPr/>
    </dgm:pt>
    <dgm:pt modelId="{4C5C9200-4F84-4B53-9D60-B50A528BED0E}" type="pres">
      <dgm:prSet presAssocID="{CCED0847-6733-4A0E-9E70-5930F8B5C9C5}" presName="Child" presStyleLbl="revTx" presStyleIdx="9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2691FF1-4E22-40B4-9B8B-01896E286B5D}" type="pres">
      <dgm:prSet presAssocID="{72D2EE93-C6A7-4753-A9C2-59811654AE81}" presName="childComposite" presStyleCnt="0">
        <dgm:presLayoutVars>
          <dgm:chMax val="0"/>
          <dgm:chPref val="0"/>
        </dgm:presLayoutVars>
      </dgm:prSet>
      <dgm:spPr/>
    </dgm:pt>
    <dgm:pt modelId="{4B5932FC-A65F-480F-93DE-D02A7A085E82}" type="pres">
      <dgm:prSet presAssocID="{72D2EE93-C6A7-4753-A9C2-59811654AE81}" presName="ChildAccent" presStyleLbl="solidFgAcc1" presStyleIdx="8" presStyleCnt="30"/>
      <dgm:spPr/>
    </dgm:pt>
    <dgm:pt modelId="{D6602562-A189-4634-91AC-381D43E7DCDD}" type="pres">
      <dgm:prSet presAssocID="{72D2EE93-C6A7-4753-A9C2-59811654AE81}" presName="Child" presStyleLbl="revTx" presStyleIdx="10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9D58AB-4967-4802-9DD8-39F3F559AB28}" type="pres">
      <dgm:prSet presAssocID="{B5C4D6FB-154A-43FE-9A03-2842064ED40A}" presName="childComposite" presStyleCnt="0">
        <dgm:presLayoutVars>
          <dgm:chMax val="0"/>
          <dgm:chPref val="0"/>
        </dgm:presLayoutVars>
      </dgm:prSet>
      <dgm:spPr/>
    </dgm:pt>
    <dgm:pt modelId="{31E994DC-82A9-4AB1-8905-5E7C4D55DC3B}" type="pres">
      <dgm:prSet presAssocID="{B5C4D6FB-154A-43FE-9A03-2842064ED40A}" presName="ChildAccent" presStyleLbl="solidFgAcc1" presStyleIdx="9" presStyleCnt="30"/>
      <dgm:spPr/>
    </dgm:pt>
    <dgm:pt modelId="{1724C208-CBFE-4303-8585-7DA7A2EBDA6D}" type="pres">
      <dgm:prSet presAssocID="{B5C4D6FB-154A-43FE-9A03-2842064ED40A}" presName="Child" presStyleLbl="revTx" presStyleIdx="11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4CE4085-7B6B-4BA2-A6EF-FAD256A5A6FD}" type="pres">
      <dgm:prSet presAssocID="{FDC76564-9A30-480E-97D8-77A8389FAFFA}" presName="childComposite" presStyleCnt="0">
        <dgm:presLayoutVars>
          <dgm:chMax val="0"/>
          <dgm:chPref val="0"/>
        </dgm:presLayoutVars>
      </dgm:prSet>
      <dgm:spPr/>
    </dgm:pt>
    <dgm:pt modelId="{C65634C6-04AE-4B55-AF19-959AFEF7C114}" type="pres">
      <dgm:prSet presAssocID="{FDC76564-9A30-480E-97D8-77A8389FAFFA}" presName="ChildAccent" presStyleLbl="solidFgAcc1" presStyleIdx="10" presStyleCnt="30"/>
      <dgm:spPr/>
    </dgm:pt>
    <dgm:pt modelId="{8F7E79E0-8131-418C-BB84-48804D71F568}" type="pres">
      <dgm:prSet presAssocID="{FDC76564-9A30-480E-97D8-77A8389FAFFA}" presName="Child" presStyleLbl="revTx" presStyleIdx="12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503B9AD-6392-4319-8B61-D3583DEA1147}" type="pres">
      <dgm:prSet presAssocID="{0AB09438-8823-46C6-BB66-A7784CD9C723}" presName="childComposite" presStyleCnt="0">
        <dgm:presLayoutVars>
          <dgm:chMax val="0"/>
          <dgm:chPref val="0"/>
        </dgm:presLayoutVars>
      </dgm:prSet>
      <dgm:spPr/>
    </dgm:pt>
    <dgm:pt modelId="{3544E016-251D-447F-B8BC-E58FDEA5FC8F}" type="pres">
      <dgm:prSet presAssocID="{0AB09438-8823-46C6-BB66-A7784CD9C723}" presName="ChildAccent" presStyleLbl="solidFgAcc1" presStyleIdx="11" presStyleCnt="30"/>
      <dgm:spPr/>
    </dgm:pt>
    <dgm:pt modelId="{4EABC8DE-6B2A-4114-B684-146F11B8B852}" type="pres">
      <dgm:prSet presAssocID="{0AB09438-8823-46C6-BB66-A7784CD9C723}" presName="Child" presStyleLbl="revTx" presStyleIdx="13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4FAC9EC-1573-4F4B-B56B-97D52F1BA322}" type="pres">
      <dgm:prSet presAssocID="{BD65EBD6-DC02-4809-83D7-40C1CE530CC5}" presName="childComposite" presStyleCnt="0">
        <dgm:presLayoutVars>
          <dgm:chMax val="0"/>
          <dgm:chPref val="0"/>
        </dgm:presLayoutVars>
      </dgm:prSet>
      <dgm:spPr/>
    </dgm:pt>
    <dgm:pt modelId="{95939F72-8484-49C3-B8D7-7B3B13D0D353}" type="pres">
      <dgm:prSet presAssocID="{BD65EBD6-DC02-4809-83D7-40C1CE530CC5}" presName="ChildAccent" presStyleLbl="solidFgAcc1" presStyleIdx="12" presStyleCnt="30"/>
      <dgm:spPr/>
    </dgm:pt>
    <dgm:pt modelId="{22FC11E2-B5A8-4387-9F2D-A79370FEC381}" type="pres">
      <dgm:prSet presAssocID="{BD65EBD6-DC02-4809-83D7-40C1CE530CC5}" presName="Child" presStyleLbl="revTx" presStyleIdx="14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52AD2B6-5379-4702-9CB9-4666703FB447}" type="pres">
      <dgm:prSet presAssocID="{5BF182A6-3D09-4186-87FD-F219B61AE531}" presName="root" presStyleCnt="0">
        <dgm:presLayoutVars>
          <dgm:chMax/>
          <dgm:chPref/>
        </dgm:presLayoutVars>
      </dgm:prSet>
      <dgm:spPr/>
    </dgm:pt>
    <dgm:pt modelId="{2F57B237-BB21-495F-B32F-14A1B7BC85AA}" type="pres">
      <dgm:prSet presAssocID="{5BF182A6-3D09-4186-87FD-F219B61AE531}" presName="rootComposite" presStyleCnt="0">
        <dgm:presLayoutVars/>
      </dgm:prSet>
      <dgm:spPr/>
    </dgm:pt>
    <dgm:pt modelId="{02360F8D-B247-4026-807B-0BDC56E21702}" type="pres">
      <dgm:prSet presAssocID="{5BF182A6-3D09-4186-87FD-F219B61AE531}" presName="ParentAccent" presStyleLbl="alignNode1" presStyleIdx="2" presStyleCnt="4"/>
      <dgm:spPr/>
    </dgm:pt>
    <dgm:pt modelId="{C8DBD644-EA4B-402B-B918-1E1F019CE947}" type="pres">
      <dgm:prSet presAssocID="{5BF182A6-3D09-4186-87FD-F219B61AE531}" presName="ParentSmallAccent" presStyleLbl="fgAcc1" presStyleIdx="2" presStyleCnt="4"/>
      <dgm:spPr/>
    </dgm:pt>
    <dgm:pt modelId="{63B4714B-D4E8-468B-82E2-7E2E5AD30505}" type="pres">
      <dgm:prSet presAssocID="{5BF182A6-3D09-4186-87FD-F219B61AE531}" presName="Parent" presStyleLbl="revTx" presStyleIdx="15" presStyleCnt="3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364AC73-43F1-4CD4-83DA-7D9201F1EFAA}" type="pres">
      <dgm:prSet presAssocID="{5BF182A6-3D09-4186-87FD-F219B61AE531}" presName="childShape" presStyleCnt="0">
        <dgm:presLayoutVars>
          <dgm:chMax val="0"/>
          <dgm:chPref val="0"/>
        </dgm:presLayoutVars>
      </dgm:prSet>
      <dgm:spPr/>
    </dgm:pt>
    <dgm:pt modelId="{575BEC3E-5BF2-4516-979C-58E8EE450319}" type="pres">
      <dgm:prSet presAssocID="{D810DB1D-637A-4EEB-BAF2-4566B1F56771}" presName="childComposite" presStyleCnt="0">
        <dgm:presLayoutVars>
          <dgm:chMax val="0"/>
          <dgm:chPref val="0"/>
        </dgm:presLayoutVars>
      </dgm:prSet>
      <dgm:spPr/>
    </dgm:pt>
    <dgm:pt modelId="{2F18C68E-EF34-4517-8DE8-444161F5B423}" type="pres">
      <dgm:prSet presAssocID="{D810DB1D-637A-4EEB-BAF2-4566B1F56771}" presName="ChildAccent" presStyleLbl="solidFgAcc1" presStyleIdx="13" presStyleCnt="30"/>
      <dgm:spPr/>
    </dgm:pt>
    <dgm:pt modelId="{D9BC41B4-7015-4EAD-8809-CAC109963477}" type="pres">
      <dgm:prSet presAssocID="{D810DB1D-637A-4EEB-BAF2-4566B1F56771}" presName="Child" presStyleLbl="revTx" presStyleIdx="16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C6A535F-6FBF-4608-987E-1B536522FEDA}" type="pres">
      <dgm:prSet presAssocID="{152781C2-B4B8-4754-9B9D-94CE6B3E796B}" presName="childComposite" presStyleCnt="0">
        <dgm:presLayoutVars>
          <dgm:chMax val="0"/>
          <dgm:chPref val="0"/>
        </dgm:presLayoutVars>
      </dgm:prSet>
      <dgm:spPr/>
    </dgm:pt>
    <dgm:pt modelId="{C29EE46F-496E-4713-BA09-4C872A418E9B}" type="pres">
      <dgm:prSet presAssocID="{152781C2-B4B8-4754-9B9D-94CE6B3E796B}" presName="ChildAccent" presStyleLbl="solidFgAcc1" presStyleIdx="14" presStyleCnt="30"/>
      <dgm:spPr/>
    </dgm:pt>
    <dgm:pt modelId="{24EBDF85-5EE7-49B5-9253-96C6662918D6}" type="pres">
      <dgm:prSet presAssocID="{152781C2-B4B8-4754-9B9D-94CE6B3E796B}" presName="Child" presStyleLbl="revTx" presStyleIdx="17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6E823B3-6F9A-4993-8212-6D5F69D75243}" type="pres">
      <dgm:prSet presAssocID="{BD969F7B-226D-4E5A-911C-E3D3A79A2119}" presName="childComposite" presStyleCnt="0">
        <dgm:presLayoutVars>
          <dgm:chMax val="0"/>
          <dgm:chPref val="0"/>
        </dgm:presLayoutVars>
      </dgm:prSet>
      <dgm:spPr/>
    </dgm:pt>
    <dgm:pt modelId="{8EA85122-6848-44C1-BFF8-903CE04774B1}" type="pres">
      <dgm:prSet presAssocID="{BD969F7B-226D-4E5A-911C-E3D3A79A2119}" presName="ChildAccent" presStyleLbl="solidFgAcc1" presStyleIdx="15" presStyleCnt="30"/>
      <dgm:spPr/>
    </dgm:pt>
    <dgm:pt modelId="{B6C2B967-5D3B-4067-AA12-87353F497265}" type="pres">
      <dgm:prSet presAssocID="{BD969F7B-226D-4E5A-911C-E3D3A79A2119}" presName="Child" presStyleLbl="revTx" presStyleIdx="18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D61304B-8371-42F1-82C4-A16C7DB59E77}" type="pres">
      <dgm:prSet presAssocID="{E8344308-973D-4539-BDA2-6085C4A72133}" presName="childComposite" presStyleCnt="0">
        <dgm:presLayoutVars>
          <dgm:chMax val="0"/>
          <dgm:chPref val="0"/>
        </dgm:presLayoutVars>
      </dgm:prSet>
      <dgm:spPr/>
    </dgm:pt>
    <dgm:pt modelId="{735093AD-8927-4819-A77F-F07EEDE25321}" type="pres">
      <dgm:prSet presAssocID="{E8344308-973D-4539-BDA2-6085C4A72133}" presName="ChildAccent" presStyleLbl="solidFgAcc1" presStyleIdx="16" presStyleCnt="30"/>
      <dgm:spPr/>
    </dgm:pt>
    <dgm:pt modelId="{01B44006-9076-4135-8469-A6C4A5782280}" type="pres">
      <dgm:prSet presAssocID="{E8344308-973D-4539-BDA2-6085C4A72133}" presName="Child" presStyleLbl="revTx" presStyleIdx="19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B217362-E623-442D-919A-601A0A272ABD}" type="pres">
      <dgm:prSet presAssocID="{B14736A5-AB6E-4BBD-AF3F-E998FAE89384}" presName="childComposite" presStyleCnt="0">
        <dgm:presLayoutVars>
          <dgm:chMax val="0"/>
          <dgm:chPref val="0"/>
        </dgm:presLayoutVars>
      </dgm:prSet>
      <dgm:spPr/>
    </dgm:pt>
    <dgm:pt modelId="{43196709-2291-4A25-81C5-73455E9FD23E}" type="pres">
      <dgm:prSet presAssocID="{B14736A5-AB6E-4BBD-AF3F-E998FAE89384}" presName="ChildAccent" presStyleLbl="solidFgAcc1" presStyleIdx="17" presStyleCnt="30"/>
      <dgm:spPr/>
    </dgm:pt>
    <dgm:pt modelId="{9B0B7C13-B76A-4499-A944-283A20176D1D}" type="pres">
      <dgm:prSet presAssocID="{B14736A5-AB6E-4BBD-AF3F-E998FAE89384}" presName="Child" presStyleLbl="revTx" presStyleIdx="20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16F3E0D-F299-48E0-AAEF-2F7F20D8322F}" type="pres">
      <dgm:prSet presAssocID="{A8E1259F-5343-4D03-9D9E-691DF038CB89}" presName="childComposite" presStyleCnt="0">
        <dgm:presLayoutVars>
          <dgm:chMax val="0"/>
          <dgm:chPref val="0"/>
        </dgm:presLayoutVars>
      </dgm:prSet>
      <dgm:spPr/>
    </dgm:pt>
    <dgm:pt modelId="{944A9C98-79C1-4733-A5CE-FA31830589D5}" type="pres">
      <dgm:prSet presAssocID="{A8E1259F-5343-4D03-9D9E-691DF038CB89}" presName="ChildAccent" presStyleLbl="solidFgAcc1" presStyleIdx="18" presStyleCnt="30"/>
      <dgm:spPr/>
    </dgm:pt>
    <dgm:pt modelId="{AB359D26-B562-45D3-9397-173198964229}" type="pres">
      <dgm:prSet presAssocID="{A8E1259F-5343-4D03-9D9E-691DF038CB89}" presName="Child" presStyleLbl="revTx" presStyleIdx="21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C90611-42C9-444E-989F-7245EBE3116D}" type="pres">
      <dgm:prSet presAssocID="{8A145F9E-7756-4A9A-B10C-AD4B3C44E68C}" presName="root" presStyleCnt="0">
        <dgm:presLayoutVars>
          <dgm:chMax/>
          <dgm:chPref/>
        </dgm:presLayoutVars>
      </dgm:prSet>
      <dgm:spPr/>
    </dgm:pt>
    <dgm:pt modelId="{583505F2-BE8C-43A3-A859-4E3AA15B56C9}" type="pres">
      <dgm:prSet presAssocID="{8A145F9E-7756-4A9A-B10C-AD4B3C44E68C}" presName="rootComposite" presStyleCnt="0">
        <dgm:presLayoutVars/>
      </dgm:prSet>
      <dgm:spPr/>
    </dgm:pt>
    <dgm:pt modelId="{68D8574F-7FBB-4F32-9F99-DA938FFA0378}" type="pres">
      <dgm:prSet presAssocID="{8A145F9E-7756-4A9A-B10C-AD4B3C44E68C}" presName="ParentAccent" presStyleLbl="alignNode1" presStyleIdx="3" presStyleCnt="4"/>
      <dgm:spPr/>
    </dgm:pt>
    <dgm:pt modelId="{8089ADEA-896E-4974-8F68-96EC57395D99}" type="pres">
      <dgm:prSet presAssocID="{8A145F9E-7756-4A9A-B10C-AD4B3C44E68C}" presName="ParentSmallAccent" presStyleLbl="fgAcc1" presStyleIdx="3" presStyleCnt="4"/>
      <dgm:spPr/>
    </dgm:pt>
    <dgm:pt modelId="{3ACA683A-1742-428C-9A8F-510CFC4DA5D5}" type="pres">
      <dgm:prSet presAssocID="{8A145F9E-7756-4A9A-B10C-AD4B3C44E68C}" presName="Parent" presStyleLbl="revTx" presStyleIdx="22" presStyleCnt="3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3545A3C-A78F-4F14-9CFE-60631560BBF8}" type="pres">
      <dgm:prSet presAssocID="{8A145F9E-7756-4A9A-B10C-AD4B3C44E68C}" presName="childShape" presStyleCnt="0">
        <dgm:presLayoutVars>
          <dgm:chMax val="0"/>
          <dgm:chPref val="0"/>
        </dgm:presLayoutVars>
      </dgm:prSet>
      <dgm:spPr/>
    </dgm:pt>
    <dgm:pt modelId="{BC267735-A3D2-494F-B706-DAA8F33507D7}" type="pres">
      <dgm:prSet presAssocID="{43C594D8-550B-4DAF-AD15-90E7C78939FF}" presName="childComposite" presStyleCnt="0">
        <dgm:presLayoutVars>
          <dgm:chMax val="0"/>
          <dgm:chPref val="0"/>
        </dgm:presLayoutVars>
      </dgm:prSet>
      <dgm:spPr/>
    </dgm:pt>
    <dgm:pt modelId="{9F6BAABB-92C3-430B-83B3-38E87E328142}" type="pres">
      <dgm:prSet presAssocID="{43C594D8-550B-4DAF-AD15-90E7C78939FF}" presName="ChildAccent" presStyleLbl="solidFgAcc1" presStyleIdx="19" presStyleCnt="30"/>
      <dgm:spPr/>
    </dgm:pt>
    <dgm:pt modelId="{80E112CB-9680-4394-99E6-0FEA67154DCD}" type="pres">
      <dgm:prSet presAssocID="{43C594D8-550B-4DAF-AD15-90E7C78939FF}" presName="Child" presStyleLbl="revTx" presStyleIdx="23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8069C14-2F86-4E51-A144-5DC84F5DEDE8}" type="pres">
      <dgm:prSet presAssocID="{3A3E6169-9BC6-4543-BAD4-5F863548E0D6}" presName="childComposite" presStyleCnt="0">
        <dgm:presLayoutVars>
          <dgm:chMax val="0"/>
          <dgm:chPref val="0"/>
        </dgm:presLayoutVars>
      </dgm:prSet>
      <dgm:spPr/>
    </dgm:pt>
    <dgm:pt modelId="{BEBA9E4F-BE56-4F6A-BA28-B61FF6EDBE0F}" type="pres">
      <dgm:prSet presAssocID="{3A3E6169-9BC6-4543-BAD4-5F863548E0D6}" presName="ChildAccent" presStyleLbl="solidFgAcc1" presStyleIdx="20" presStyleCnt="30"/>
      <dgm:spPr/>
    </dgm:pt>
    <dgm:pt modelId="{0C7DA144-FC33-466A-8DAD-2D202A46413B}" type="pres">
      <dgm:prSet presAssocID="{3A3E6169-9BC6-4543-BAD4-5F863548E0D6}" presName="Child" presStyleLbl="revTx" presStyleIdx="24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24258B9-45D9-438F-8742-4DF5816015FF}" type="pres">
      <dgm:prSet presAssocID="{124B808E-8D65-4974-ABAD-30334CCF2BA6}" presName="childComposite" presStyleCnt="0">
        <dgm:presLayoutVars>
          <dgm:chMax val="0"/>
          <dgm:chPref val="0"/>
        </dgm:presLayoutVars>
      </dgm:prSet>
      <dgm:spPr/>
    </dgm:pt>
    <dgm:pt modelId="{DC95FBB2-378A-4358-B03E-FDD8F6941A5E}" type="pres">
      <dgm:prSet presAssocID="{124B808E-8D65-4974-ABAD-30334CCF2BA6}" presName="ChildAccent" presStyleLbl="solidFgAcc1" presStyleIdx="21" presStyleCnt="30"/>
      <dgm:spPr/>
    </dgm:pt>
    <dgm:pt modelId="{6AFD426D-4024-43AC-9BF6-F016C6BAD027}" type="pres">
      <dgm:prSet presAssocID="{124B808E-8D65-4974-ABAD-30334CCF2BA6}" presName="Child" presStyleLbl="revTx" presStyleIdx="25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54A414-F4ED-4E38-A9BC-AC5D1B7A0AC2}" type="pres">
      <dgm:prSet presAssocID="{FAFDA370-05EF-4DF7-A2ED-72F47BFABDBC}" presName="childComposite" presStyleCnt="0">
        <dgm:presLayoutVars>
          <dgm:chMax val="0"/>
          <dgm:chPref val="0"/>
        </dgm:presLayoutVars>
      </dgm:prSet>
      <dgm:spPr/>
    </dgm:pt>
    <dgm:pt modelId="{CFF4B98D-691F-4874-853F-4A9AF62C741E}" type="pres">
      <dgm:prSet presAssocID="{FAFDA370-05EF-4DF7-A2ED-72F47BFABDBC}" presName="ChildAccent" presStyleLbl="solidFgAcc1" presStyleIdx="22" presStyleCnt="30"/>
      <dgm:spPr/>
    </dgm:pt>
    <dgm:pt modelId="{11281971-3B96-48EF-B2D9-D04F3AE8F6DF}" type="pres">
      <dgm:prSet presAssocID="{FAFDA370-05EF-4DF7-A2ED-72F47BFABDBC}" presName="Child" presStyleLbl="revTx" presStyleIdx="26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6753342-6127-45AB-9F39-73AD303877FD}" type="pres">
      <dgm:prSet presAssocID="{DCDBD74C-7900-454C-A828-23B24B913853}" presName="childComposite" presStyleCnt="0">
        <dgm:presLayoutVars>
          <dgm:chMax val="0"/>
          <dgm:chPref val="0"/>
        </dgm:presLayoutVars>
      </dgm:prSet>
      <dgm:spPr/>
    </dgm:pt>
    <dgm:pt modelId="{E7500045-E1FA-40F0-8293-312616A910C3}" type="pres">
      <dgm:prSet presAssocID="{DCDBD74C-7900-454C-A828-23B24B913853}" presName="ChildAccent" presStyleLbl="solidFgAcc1" presStyleIdx="23" presStyleCnt="30"/>
      <dgm:spPr/>
    </dgm:pt>
    <dgm:pt modelId="{5F480B0A-AF71-413A-B5AE-8E46E3499F29}" type="pres">
      <dgm:prSet presAssocID="{DCDBD74C-7900-454C-A828-23B24B913853}" presName="Child" presStyleLbl="revTx" presStyleIdx="27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369ECE7-5B28-4492-B609-51472EC420A7}" type="pres">
      <dgm:prSet presAssocID="{CF757756-6573-462C-BFBB-86139FC64C7E}" presName="childComposite" presStyleCnt="0">
        <dgm:presLayoutVars>
          <dgm:chMax val="0"/>
          <dgm:chPref val="0"/>
        </dgm:presLayoutVars>
      </dgm:prSet>
      <dgm:spPr/>
    </dgm:pt>
    <dgm:pt modelId="{F805FF83-873A-4055-857C-466B4E810F92}" type="pres">
      <dgm:prSet presAssocID="{CF757756-6573-462C-BFBB-86139FC64C7E}" presName="ChildAccent" presStyleLbl="solidFgAcc1" presStyleIdx="24" presStyleCnt="30"/>
      <dgm:spPr/>
    </dgm:pt>
    <dgm:pt modelId="{13E66AE3-5D66-4C4F-86EC-FE8EE225B77F}" type="pres">
      <dgm:prSet presAssocID="{CF757756-6573-462C-BFBB-86139FC64C7E}" presName="Child" presStyleLbl="revTx" presStyleIdx="28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214C5D-8203-4621-B53D-9EEAEF4486BB}" type="pres">
      <dgm:prSet presAssocID="{1306D2D6-83BE-4BE9-8BE8-78482DBB0A67}" presName="childComposite" presStyleCnt="0">
        <dgm:presLayoutVars>
          <dgm:chMax val="0"/>
          <dgm:chPref val="0"/>
        </dgm:presLayoutVars>
      </dgm:prSet>
      <dgm:spPr/>
    </dgm:pt>
    <dgm:pt modelId="{707A5E35-B7C1-4A66-9638-9EF0AA84A42D}" type="pres">
      <dgm:prSet presAssocID="{1306D2D6-83BE-4BE9-8BE8-78482DBB0A67}" presName="ChildAccent" presStyleLbl="solidFgAcc1" presStyleIdx="25" presStyleCnt="30"/>
      <dgm:spPr/>
    </dgm:pt>
    <dgm:pt modelId="{A6C03834-C729-4392-B818-F5C5D1EE8B0E}" type="pres">
      <dgm:prSet presAssocID="{1306D2D6-83BE-4BE9-8BE8-78482DBB0A67}" presName="Child" presStyleLbl="revTx" presStyleIdx="29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91F0255-ED0B-4CCA-A4F1-B12C78A78B4D}" type="pres">
      <dgm:prSet presAssocID="{12176B04-DAE3-4075-A8D6-831276DE6CFB}" presName="childComposite" presStyleCnt="0">
        <dgm:presLayoutVars>
          <dgm:chMax val="0"/>
          <dgm:chPref val="0"/>
        </dgm:presLayoutVars>
      </dgm:prSet>
      <dgm:spPr/>
    </dgm:pt>
    <dgm:pt modelId="{C2F60145-857A-49F3-B806-825D9EDA66A0}" type="pres">
      <dgm:prSet presAssocID="{12176B04-DAE3-4075-A8D6-831276DE6CFB}" presName="ChildAccent" presStyleLbl="solidFgAcc1" presStyleIdx="26" presStyleCnt="30"/>
      <dgm:spPr/>
    </dgm:pt>
    <dgm:pt modelId="{ADBFD248-1F92-4ADB-B794-7CE319ECB98D}" type="pres">
      <dgm:prSet presAssocID="{12176B04-DAE3-4075-A8D6-831276DE6CFB}" presName="Child" presStyleLbl="revTx" presStyleIdx="30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6B159E4-2CDE-45E4-BACE-4A1D58783965}" type="pres">
      <dgm:prSet presAssocID="{675AD2AF-3917-4B11-A657-BF133117B83C}" presName="childComposite" presStyleCnt="0">
        <dgm:presLayoutVars>
          <dgm:chMax val="0"/>
          <dgm:chPref val="0"/>
        </dgm:presLayoutVars>
      </dgm:prSet>
      <dgm:spPr/>
    </dgm:pt>
    <dgm:pt modelId="{FCD319EB-4903-483F-8B47-5FEE979BE7F1}" type="pres">
      <dgm:prSet presAssocID="{675AD2AF-3917-4B11-A657-BF133117B83C}" presName="ChildAccent" presStyleLbl="solidFgAcc1" presStyleIdx="27" presStyleCnt="30"/>
      <dgm:spPr/>
    </dgm:pt>
    <dgm:pt modelId="{2EC15C35-4D5A-44D7-9A28-943486328C2D}" type="pres">
      <dgm:prSet presAssocID="{675AD2AF-3917-4B11-A657-BF133117B83C}" presName="Child" presStyleLbl="revTx" presStyleIdx="31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FAF2C42-CC60-41E3-81D0-5D08FE9DF6C1}" type="pres">
      <dgm:prSet presAssocID="{A678FDB9-0035-411C-BBFB-024463CE13FD}" presName="childComposite" presStyleCnt="0">
        <dgm:presLayoutVars>
          <dgm:chMax val="0"/>
          <dgm:chPref val="0"/>
        </dgm:presLayoutVars>
      </dgm:prSet>
      <dgm:spPr/>
    </dgm:pt>
    <dgm:pt modelId="{1903798F-5515-4E61-AEB8-FDE832FD6A92}" type="pres">
      <dgm:prSet presAssocID="{A678FDB9-0035-411C-BBFB-024463CE13FD}" presName="ChildAccent" presStyleLbl="solidFgAcc1" presStyleIdx="28" presStyleCnt="30"/>
      <dgm:spPr/>
    </dgm:pt>
    <dgm:pt modelId="{B479DB83-0D0C-4C81-BCB5-E9E4F3FC7606}" type="pres">
      <dgm:prSet presAssocID="{A678FDB9-0035-411C-BBFB-024463CE13FD}" presName="Child" presStyleLbl="revTx" presStyleIdx="32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1419AA8-7EBD-4612-B864-B515784FFC23}" type="pres">
      <dgm:prSet presAssocID="{3498445E-08EC-4F6B-B978-AB70F6168A1A}" presName="childComposite" presStyleCnt="0">
        <dgm:presLayoutVars>
          <dgm:chMax val="0"/>
          <dgm:chPref val="0"/>
        </dgm:presLayoutVars>
      </dgm:prSet>
      <dgm:spPr/>
    </dgm:pt>
    <dgm:pt modelId="{81410A77-8D78-4E30-A9D3-2D70A0EB794A}" type="pres">
      <dgm:prSet presAssocID="{3498445E-08EC-4F6B-B978-AB70F6168A1A}" presName="ChildAccent" presStyleLbl="solidFgAcc1" presStyleIdx="29" presStyleCnt="30"/>
      <dgm:spPr/>
    </dgm:pt>
    <dgm:pt modelId="{04AEC4E3-B72B-4C44-A423-C427255A0C47}" type="pres">
      <dgm:prSet presAssocID="{3498445E-08EC-4F6B-B978-AB70F6168A1A}" presName="Child" presStyleLbl="revTx" presStyleIdx="33" presStyleCnt="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0989BF0-03B0-4DF4-AE56-FFB49C1247BE}" srcId="{A9489E82-A746-4772-9720-669611541AF4}" destId="{A3AC3068-CDF2-42A9-B630-AD82835E058A}" srcOrd="1" destOrd="0" parTransId="{F237A171-4E0C-407D-9AAB-EC766A0DC6FA}" sibTransId="{A40E8951-BCE0-4CEA-84BB-EADE99F36656}"/>
    <dgm:cxn modelId="{B6BE7C0D-C7DE-4ED9-BC89-109FE5D1ECAE}" type="presOf" srcId="{A3AC3068-CDF2-42A9-B630-AD82835E058A}" destId="{6C6A641A-C6BD-4822-B1C3-8B697F6CA0E6}" srcOrd="0" destOrd="0" presId="urn:microsoft.com/office/officeart/2008/layout/SquareAccentList"/>
    <dgm:cxn modelId="{ED26CC1D-D603-4A30-99FD-89F7CA7CB0EE}" srcId="{5BF182A6-3D09-4186-87FD-F219B61AE531}" destId="{B14736A5-AB6E-4BBD-AF3F-E998FAE89384}" srcOrd="4" destOrd="0" parTransId="{4833AA2D-EA4E-4692-8400-D8675B4A5C21}" sibTransId="{E3F96417-589D-493E-BC94-B78561408797}"/>
    <dgm:cxn modelId="{77DDAC2B-80AF-4120-A558-2A11840F3093}" srcId="{0DFB0A36-39AF-41FC-84FF-BE228BBCDF98}" destId="{CCED0847-6733-4A0E-9E70-5930F8B5C9C5}" srcOrd="1" destOrd="0" parTransId="{5E6C1EAD-A441-4AB7-B72F-A22BB2F94C12}" sibTransId="{31121997-B0BF-48B6-B842-9DC5346054AF}"/>
    <dgm:cxn modelId="{09675436-A2C8-4352-B7ED-FCC729F9FE86}" srcId="{0DFB0A36-39AF-41FC-84FF-BE228BBCDF98}" destId="{0AB09438-8823-46C6-BB66-A7784CD9C723}" srcOrd="5" destOrd="0" parTransId="{FFBC3786-5158-4E63-923A-7A85043DBC0C}" sibTransId="{3EB54356-EABD-469F-814B-0B92C29017CC}"/>
    <dgm:cxn modelId="{A1871364-C4AB-4E05-B3CF-9BFBDB76CC95}" srcId="{A9489E82-A746-4772-9720-669611541AF4}" destId="{22F28F9C-B660-4BB5-B02C-7DD3B5F7C99C}" srcOrd="3" destOrd="0" parTransId="{D857ED6F-B61C-40BD-8B5D-59B6BA6BC187}" sibTransId="{7680A171-589D-4C7D-906D-854C6BCD23D7}"/>
    <dgm:cxn modelId="{ABFFA546-AC5E-4DE4-A9BC-C1E88D1B528A}" type="presOf" srcId="{BD969F7B-226D-4E5A-911C-E3D3A79A2119}" destId="{B6C2B967-5D3B-4067-AA12-87353F497265}" srcOrd="0" destOrd="0" presId="urn:microsoft.com/office/officeart/2008/layout/SquareAccentList"/>
    <dgm:cxn modelId="{E7E7F499-87D3-4433-A6F2-8F54FA9714DB}" type="presOf" srcId="{FAFDA370-05EF-4DF7-A2ED-72F47BFABDBC}" destId="{11281971-3B96-48EF-B2D9-D04F3AE8F6DF}" srcOrd="0" destOrd="0" presId="urn:microsoft.com/office/officeart/2008/layout/SquareAccentList"/>
    <dgm:cxn modelId="{D451BC56-DC5F-47B2-BB71-EE1D92A4C7DB}" type="presOf" srcId="{A8E1259F-5343-4D03-9D9E-691DF038CB89}" destId="{AB359D26-B562-45D3-9397-173198964229}" srcOrd="0" destOrd="0" presId="urn:microsoft.com/office/officeart/2008/layout/SquareAccentList"/>
    <dgm:cxn modelId="{D29B9356-DF4C-46FC-8C0B-147E59D4AFF3}" srcId="{8A145F9E-7756-4A9A-B10C-AD4B3C44E68C}" destId="{CF757756-6573-462C-BFBB-86139FC64C7E}" srcOrd="5" destOrd="0" parTransId="{41543F09-E894-40CD-985C-1F7BC9FE4787}" sibTransId="{F7254976-627A-4E37-9A09-B16297585A60}"/>
    <dgm:cxn modelId="{E6DD4ABC-D0DF-4D26-B392-74F5B8804BA7}" srcId="{8A145F9E-7756-4A9A-B10C-AD4B3C44E68C}" destId="{12176B04-DAE3-4075-A8D6-831276DE6CFB}" srcOrd="7" destOrd="0" parTransId="{46E17C0A-F7CC-41AB-8B69-CF8F014BB2F2}" sibTransId="{9647FC96-52BB-4D0A-A966-D011EB59FBD6}"/>
    <dgm:cxn modelId="{19774BEF-99CA-462C-AEBC-FAFAE91F309B}" srcId="{3DF716F9-00E8-461C-B307-B43AB2EDBD64}" destId="{5BF182A6-3D09-4186-87FD-F219B61AE531}" srcOrd="2" destOrd="0" parTransId="{317A8D21-0780-42C3-BF3D-4B167DB6C4A8}" sibTransId="{872DB36E-76B1-47A8-BEC3-D56899CF12D6}"/>
    <dgm:cxn modelId="{478D041D-5764-4A5E-948A-4BB9A42B187F}" type="presOf" srcId="{12176B04-DAE3-4075-A8D6-831276DE6CFB}" destId="{ADBFD248-1F92-4ADB-B794-7CE319ECB98D}" srcOrd="0" destOrd="0" presId="urn:microsoft.com/office/officeart/2008/layout/SquareAccentList"/>
    <dgm:cxn modelId="{68FBFC34-BE5B-42DD-820A-880A6A4FACE1}" type="presOf" srcId="{D810DB1D-637A-4EEB-BAF2-4566B1F56771}" destId="{D9BC41B4-7015-4EAD-8809-CAC109963477}" srcOrd="0" destOrd="0" presId="urn:microsoft.com/office/officeart/2008/layout/SquareAccentList"/>
    <dgm:cxn modelId="{34388508-47F6-4DCB-B03A-49C4E7F15318}" type="presOf" srcId="{B5C4D6FB-154A-43FE-9A03-2842064ED40A}" destId="{1724C208-CBFE-4303-8585-7DA7A2EBDA6D}" srcOrd="0" destOrd="0" presId="urn:microsoft.com/office/officeart/2008/layout/SquareAccentList"/>
    <dgm:cxn modelId="{68BC0721-D479-4284-80EF-E9B5FE325DCA}" type="presOf" srcId="{CCED0847-6733-4A0E-9E70-5930F8B5C9C5}" destId="{4C5C9200-4F84-4B53-9D60-B50A528BED0E}" srcOrd="0" destOrd="0" presId="urn:microsoft.com/office/officeart/2008/layout/SquareAccentList"/>
    <dgm:cxn modelId="{8B30400E-842B-4397-83C4-0C5A10AA2451}" type="presOf" srcId="{E8344308-973D-4539-BDA2-6085C4A72133}" destId="{01B44006-9076-4135-8469-A6C4A5782280}" srcOrd="0" destOrd="0" presId="urn:microsoft.com/office/officeart/2008/layout/SquareAccentList"/>
    <dgm:cxn modelId="{1120C51D-EC63-481E-93B3-430F2A70DA88}" type="presOf" srcId="{E5896AF3-8CD9-4B28-A219-E465817B5C53}" destId="{61C9205A-7DA3-4740-A0AA-FD781059726F}" srcOrd="0" destOrd="0" presId="urn:microsoft.com/office/officeart/2008/layout/SquareAccentList"/>
    <dgm:cxn modelId="{445B70B5-3B8F-4C81-A152-290156A91711}" srcId="{5BF182A6-3D09-4186-87FD-F219B61AE531}" destId="{152781C2-B4B8-4754-9B9D-94CE6B3E796B}" srcOrd="1" destOrd="0" parTransId="{CD862BD1-2600-4D93-981A-357637E88710}" sibTransId="{3CE645E1-5280-4FB1-BFFF-022A89796A2F}"/>
    <dgm:cxn modelId="{BD0682B0-3435-4D6B-B376-DB2C5F1F8CBA}" type="presOf" srcId="{0AB09438-8823-46C6-BB66-A7784CD9C723}" destId="{4EABC8DE-6B2A-4114-B684-146F11B8B852}" srcOrd="0" destOrd="0" presId="urn:microsoft.com/office/officeart/2008/layout/SquareAccentList"/>
    <dgm:cxn modelId="{4C945990-74D8-4A60-A99D-A2F900C29963}" type="presOf" srcId="{DCDBD74C-7900-454C-A828-23B24B913853}" destId="{5F480B0A-AF71-413A-B5AE-8E46E3499F29}" srcOrd="0" destOrd="0" presId="urn:microsoft.com/office/officeart/2008/layout/SquareAccentList"/>
    <dgm:cxn modelId="{F65C1D13-45B9-4C60-B018-1628C399C20D}" srcId="{A9489E82-A746-4772-9720-669611541AF4}" destId="{9F074600-6851-4157-9712-6A593759D4F7}" srcOrd="4" destOrd="0" parTransId="{3C359E92-8E92-48CA-8514-94B52F7B3825}" sibTransId="{949543BF-47DE-436A-851B-21D374C39448}"/>
    <dgm:cxn modelId="{D5604753-2D88-4D9B-8D10-2F33CF591CC0}" type="presOf" srcId="{9F074600-6851-4157-9712-6A593759D4F7}" destId="{DDBC1983-9AB2-4A8B-ADEC-1613AEDF114B}" srcOrd="0" destOrd="0" presId="urn:microsoft.com/office/officeart/2008/layout/SquareAccentList"/>
    <dgm:cxn modelId="{1175C5F4-7BB0-43B5-A14C-11B5A4F33D4B}" type="presOf" srcId="{B14736A5-AB6E-4BBD-AF3F-E998FAE89384}" destId="{9B0B7C13-B76A-4499-A944-283A20176D1D}" srcOrd="0" destOrd="0" presId="urn:microsoft.com/office/officeart/2008/layout/SquareAccentList"/>
    <dgm:cxn modelId="{2638131F-61DF-4CC1-BB56-43FFB6D5595D}" srcId="{8A145F9E-7756-4A9A-B10C-AD4B3C44E68C}" destId="{43C594D8-550B-4DAF-AD15-90E7C78939FF}" srcOrd="0" destOrd="0" parTransId="{6D0759C9-8DBB-4F73-8CE4-F8D0825593CB}" sibTransId="{3E6D3C84-C3E0-480A-A214-6045F96DBB5F}"/>
    <dgm:cxn modelId="{28CFBD41-631A-4F95-B1EA-A03778097E0B}" type="presOf" srcId="{FDC76564-9A30-480E-97D8-77A8389FAFFA}" destId="{8F7E79E0-8131-418C-BB84-48804D71F568}" srcOrd="0" destOrd="0" presId="urn:microsoft.com/office/officeart/2008/layout/SquareAccentList"/>
    <dgm:cxn modelId="{D31E6667-16B9-4678-9815-1B3B08A13269}" type="presOf" srcId="{A678FDB9-0035-411C-BBFB-024463CE13FD}" destId="{B479DB83-0D0C-4C81-BCB5-E9E4F3FC7606}" srcOrd="0" destOrd="0" presId="urn:microsoft.com/office/officeart/2008/layout/SquareAccentList"/>
    <dgm:cxn modelId="{1EFDF40B-EA83-4B08-938F-34463546E4A4}" srcId="{8A145F9E-7756-4A9A-B10C-AD4B3C44E68C}" destId="{675AD2AF-3917-4B11-A657-BF133117B83C}" srcOrd="8" destOrd="0" parTransId="{B99CC7F3-490E-4BF7-A214-63B21BE509B1}" sibTransId="{6309271A-06A6-4908-80AE-E37C6A600204}"/>
    <dgm:cxn modelId="{638CBAD3-715C-41C1-9BEA-CA53DA221E62}" type="presOf" srcId="{22F28F9C-B660-4BB5-B02C-7DD3B5F7C99C}" destId="{CC96C42F-4B65-43C8-8B56-FD954DD7DF2E}" srcOrd="0" destOrd="0" presId="urn:microsoft.com/office/officeart/2008/layout/SquareAccentList"/>
    <dgm:cxn modelId="{75FC0B25-7B81-4F34-8D29-269874005C9A}" srcId="{A9489E82-A746-4772-9720-669611541AF4}" destId="{77A2E45F-041E-424E-AC48-27CB6B642586}" srcOrd="0" destOrd="0" parTransId="{55E29B9A-2977-4733-960B-2134D12B6E3B}" sibTransId="{42D2152D-519C-4CDE-A9BC-48292AFA8AA6}"/>
    <dgm:cxn modelId="{86A23E79-14A9-470C-8D2B-25675DBD8272}" type="presOf" srcId="{72D2EE93-C6A7-4753-A9C2-59811654AE81}" destId="{D6602562-A189-4634-91AC-381D43E7DCDD}" srcOrd="0" destOrd="0" presId="urn:microsoft.com/office/officeart/2008/layout/SquareAccentList"/>
    <dgm:cxn modelId="{18665171-F219-40F8-8ACA-9B937DFB062E}" type="presOf" srcId="{124B808E-8D65-4974-ABAD-30334CCF2BA6}" destId="{6AFD426D-4024-43AC-9BF6-F016C6BAD027}" srcOrd="0" destOrd="0" presId="urn:microsoft.com/office/officeart/2008/layout/SquareAccentList"/>
    <dgm:cxn modelId="{8E28D151-9679-4A72-B70C-B0F4547B0ACF}" srcId="{5BF182A6-3D09-4186-87FD-F219B61AE531}" destId="{E8344308-973D-4539-BDA2-6085C4A72133}" srcOrd="3" destOrd="0" parTransId="{C056E1D4-DDA1-430B-8665-9548074ACDE3}" sibTransId="{3892ECBA-6D82-41DB-AC75-EDE7B5FCFB12}"/>
    <dgm:cxn modelId="{CBC2800A-B9B9-4FB2-B64E-3314EB7F539E}" type="presOf" srcId="{152781C2-B4B8-4754-9B9D-94CE6B3E796B}" destId="{24EBDF85-5EE7-49B5-9253-96C6662918D6}" srcOrd="0" destOrd="0" presId="urn:microsoft.com/office/officeart/2008/layout/SquareAccentList"/>
    <dgm:cxn modelId="{D450A78A-6000-4AED-8DC3-DAE7744CD0B3}" srcId="{8A145F9E-7756-4A9A-B10C-AD4B3C44E68C}" destId="{FAFDA370-05EF-4DF7-A2ED-72F47BFABDBC}" srcOrd="3" destOrd="0" parTransId="{A0EEBDBB-7151-4C30-975A-C8787525315E}" sibTransId="{AA5149EC-13C3-4489-9F14-9FBDC78ACFB3}"/>
    <dgm:cxn modelId="{943DD1DD-40D8-4597-80F3-B5D3485D1324}" srcId="{3DF716F9-00E8-461C-B307-B43AB2EDBD64}" destId="{A9489E82-A746-4772-9720-669611541AF4}" srcOrd="0" destOrd="0" parTransId="{E4C2B9F9-A473-4729-BA04-0214DB396A21}" sibTransId="{5AB2E48F-94C1-4C20-83F1-7F5ABF5D7E27}"/>
    <dgm:cxn modelId="{70383F71-03A2-4B5B-B897-C8E813B75F74}" srcId="{A9489E82-A746-4772-9720-669611541AF4}" destId="{F6A05B4E-D2D9-4B27-AFEF-ACFA54BC8377}" srcOrd="2" destOrd="0" parTransId="{05BFA425-C135-4738-B772-237354D317C2}" sibTransId="{9980F3E2-123C-43A0-8742-BCB677B05983}"/>
    <dgm:cxn modelId="{AAECA73A-E111-4AA9-9776-F4CEACA34FCC}" srcId="{8A145F9E-7756-4A9A-B10C-AD4B3C44E68C}" destId="{3A3E6169-9BC6-4543-BAD4-5F863548E0D6}" srcOrd="1" destOrd="0" parTransId="{9536D0FF-EC98-4763-94E7-4F6FD4E07955}" sibTransId="{8407A440-E6A3-4A70-A223-220314F87EB1}"/>
    <dgm:cxn modelId="{3729C3D2-C7E0-4E60-97E8-A3804CC25CC2}" type="presOf" srcId="{5BF182A6-3D09-4186-87FD-F219B61AE531}" destId="{63B4714B-D4E8-468B-82E2-7E2E5AD30505}" srcOrd="0" destOrd="0" presId="urn:microsoft.com/office/officeart/2008/layout/SquareAccentList"/>
    <dgm:cxn modelId="{72FBE639-DBE7-4633-BD2F-67A77D6D971D}" type="presOf" srcId="{3A3E6169-9BC6-4543-BAD4-5F863548E0D6}" destId="{0C7DA144-FC33-466A-8DAD-2D202A46413B}" srcOrd="0" destOrd="0" presId="urn:microsoft.com/office/officeart/2008/layout/SquareAccentList"/>
    <dgm:cxn modelId="{4B20763A-DEB4-43F8-8C21-FE1BD397B4FE}" type="presOf" srcId="{BD65EBD6-DC02-4809-83D7-40C1CE530CC5}" destId="{22FC11E2-B5A8-4387-9F2D-A79370FEC381}" srcOrd="0" destOrd="0" presId="urn:microsoft.com/office/officeart/2008/layout/SquareAccentList"/>
    <dgm:cxn modelId="{29879E79-9F92-45B0-AF7B-3C66E44BAC15}" srcId="{8A145F9E-7756-4A9A-B10C-AD4B3C44E68C}" destId="{1306D2D6-83BE-4BE9-8BE8-78482DBB0A67}" srcOrd="6" destOrd="0" parTransId="{4786410F-A890-49C8-BDA4-94690C95C7A7}" sibTransId="{A178A6F7-56E9-4ED1-A145-5C822F4789E1}"/>
    <dgm:cxn modelId="{AA7D5575-C118-41C3-BAE3-1C7B792367C4}" srcId="{A9489E82-A746-4772-9720-669611541AF4}" destId="{A7A554EB-7F3F-440B-838B-27AAF243EA73}" srcOrd="5" destOrd="0" parTransId="{02CD23BD-0CB5-4095-A625-5299142407A0}" sibTransId="{5B145D91-F0AC-4642-933B-FCB7E40A4189}"/>
    <dgm:cxn modelId="{8B6386DD-6ECC-47B4-AE6B-0D13F5D42C9E}" type="presOf" srcId="{3498445E-08EC-4F6B-B978-AB70F6168A1A}" destId="{04AEC4E3-B72B-4C44-A423-C427255A0C47}" srcOrd="0" destOrd="0" presId="urn:microsoft.com/office/officeart/2008/layout/SquareAccentList"/>
    <dgm:cxn modelId="{F9CDC38A-0C83-41BB-BF9F-4E158449AB82}" srcId="{3DF716F9-00E8-461C-B307-B43AB2EDBD64}" destId="{8A145F9E-7756-4A9A-B10C-AD4B3C44E68C}" srcOrd="3" destOrd="0" parTransId="{97CF6BC1-1839-4B24-AAEE-31146449CB21}" sibTransId="{20DDA1AD-2655-44D8-AE05-36DDC80C118C}"/>
    <dgm:cxn modelId="{1524B06D-F740-4641-8759-1E98BF4EE88E}" srcId="{0DFB0A36-39AF-41FC-84FF-BE228BBCDF98}" destId="{BD65EBD6-DC02-4809-83D7-40C1CE530CC5}" srcOrd="6" destOrd="0" parTransId="{A8E99DCA-520E-4249-ADE9-EAE33EB4B4FE}" sibTransId="{59BB2B07-74FD-4647-9E15-5961EBBB621D}"/>
    <dgm:cxn modelId="{86588061-1E5C-4ACA-AA7C-875D759BE1D9}" srcId="{3DF716F9-00E8-461C-B307-B43AB2EDBD64}" destId="{0DFB0A36-39AF-41FC-84FF-BE228BBCDF98}" srcOrd="1" destOrd="0" parTransId="{E7208176-06C7-4638-831A-A766F0222DC5}" sibTransId="{796E3B2B-D566-4DD4-80FD-300C2BF56F10}"/>
    <dgm:cxn modelId="{E28367FE-C24B-4D19-B7EB-BADEBA4EAA7F}" srcId="{5BF182A6-3D09-4186-87FD-F219B61AE531}" destId="{D810DB1D-637A-4EEB-BAF2-4566B1F56771}" srcOrd="0" destOrd="0" parTransId="{9793A6D6-EFD9-4C7D-9419-1EC4DE5451B4}" sibTransId="{B232334A-3A19-4457-A4C6-D55BC3E5D16A}"/>
    <dgm:cxn modelId="{FFA2FDFE-064E-400E-8B1B-3C4F8379F780}" srcId="{0DFB0A36-39AF-41FC-84FF-BE228BBCDF98}" destId="{B5C4D6FB-154A-43FE-9A03-2842064ED40A}" srcOrd="3" destOrd="0" parTransId="{07781B25-8F7B-4784-9A26-C5C48AA9EFC9}" sibTransId="{062761D7-F5D9-4816-87F6-5BFA44382510}"/>
    <dgm:cxn modelId="{F483AB4D-7771-499D-9AC3-78175AE95089}" srcId="{0DFB0A36-39AF-41FC-84FF-BE228BBCDF98}" destId="{72D2EE93-C6A7-4753-A9C2-59811654AE81}" srcOrd="2" destOrd="0" parTransId="{ECD57263-ED62-42E9-9CB8-38F7ED8E2B97}" sibTransId="{561C61C3-D9E5-4D5C-AA13-4C1A752E29F1}"/>
    <dgm:cxn modelId="{678AA900-F6C0-4A63-B54E-F565A8F99E5C}" srcId="{8A145F9E-7756-4A9A-B10C-AD4B3C44E68C}" destId="{124B808E-8D65-4974-ABAD-30334CCF2BA6}" srcOrd="2" destOrd="0" parTransId="{516071B8-5196-4B5B-A97E-544A870B86F4}" sibTransId="{63FC5437-F916-40AF-94CA-9DAB2FD9838C}"/>
    <dgm:cxn modelId="{A8BBEBF5-AD22-4271-8F1F-8DAC1C3893E2}" type="presOf" srcId="{43C594D8-550B-4DAF-AD15-90E7C78939FF}" destId="{80E112CB-9680-4394-99E6-0FEA67154DCD}" srcOrd="0" destOrd="0" presId="urn:microsoft.com/office/officeart/2008/layout/SquareAccentList"/>
    <dgm:cxn modelId="{455F0B89-16EE-405C-AD48-3BC0C559ECEB}" type="presOf" srcId="{CF757756-6573-462C-BFBB-86139FC64C7E}" destId="{13E66AE3-5D66-4C4F-86EC-FE8EE225B77F}" srcOrd="0" destOrd="0" presId="urn:microsoft.com/office/officeart/2008/layout/SquareAccentList"/>
    <dgm:cxn modelId="{CD92CE04-51A4-49BB-A324-98EF53D3A81A}" type="presOf" srcId="{A7A554EB-7F3F-440B-838B-27AAF243EA73}" destId="{F806EC10-B72F-4BC9-9266-DB5C76C1F519}" srcOrd="0" destOrd="0" presId="urn:microsoft.com/office/officeart/2008/layout/SquareAccentList"/>
    <dgm:cxn modelId="{912AEBAA-D7A0-43EE-A82B-C663E717AC69}" srcId="{8A145F9E-7756-4A9A-B10C-AD4B3C44E68C}" destId="{DCDBD74C-7900-454C-A828-23B24B913853}" srcOrd="4" destOrd="0" parTransId="{9F9325EE-818E-4423-ACF4-D98DAF02BD90}" sibTransId="{0C964905-A19C-4D55-86E6-AE2FAF2EC2D4}"/>
    <dgm:cxn modelId="{E20B93B8-9780-4DAB-BD50-356B1DAE10FC}" srcId="{0DFB0A36-39AF-41FC-84FF-BE228BBCDF98}" destId="{E5896AF3-8CD9-4B28-A219-E465817B5C53}" srcOrd="0" destOrd="0" parTransId="{BC6D5E45-57C3-43BD-B6C2-38F89250144D}" sibTransId="{38269B55-FAE0-4B4D-BE44-968553E7501C}"/>
    <dgm:cxn modelId="{83EFFC52-57D5-4C48-9D08-012C39C00C35}" type="presOf" srcId="{1306D2D6-83BE-4BE9-8BE8-78482DBB0A67}" destId="{A6C03834-C729-4392-B818-F5C5D1EE8B0E}" srcOrd="0" destOrd="0" presId="urn:microsoft.com/office/officeart/2008/layout/SquareAccentList"/>
    <dgm:cxn modelId="{F98813C2-164F-4474-B4E5-52F48A2462AB}" type="presOf" srcId="{8A145F9E-7756-4A9A-B10C-AD4B3C44E68C}" destId="{3ACA683A-1742-428C-9A8F-510CFC4DA5D5}" srcOrd="0" destOrd="0" presId="urn:microsoft.com/office/officeart/2008/layout/SquareAccentList"/>
    <dgm:cxn modelId="{02C6C71C-565F-46BD-BA61-5B17BD84D36F}" srcId="{5BF182A6-3D09-4186-87FD-F219B61AE531}" destId="{A8E1259F-5343-4D03-9D9E-691DF038CB89}" srcOrd="5" destOrd="0" parTransId="{7E3F9FB9-3572-479B-A76D-A72696045B30}" sibTransId="{C787A78F-4D7B-404D-B3E1-8CCFC0A1E4D6}"/>
    <dgm:cxn modelId="{6BE6EEF7-214B-447D-93B1-3242BC66C666}" type="presOf" srcId="{3DF716F9-00E8-461C-B307-B43AB2EDBD64}" destId="{115F47FB-9904-440A-9B45-6C5EFC94FA7B}" srcOrd="0" destOrd="0" presId="urn:microsoft.com/office/officeart/2008/layout/SquareAccentList"/>
    <dgm:cxn modelId="{64C8CA02-60DD-4BDF-B380-3D681D0DB0AC}" srcId="{0DFB0A36-39AF-41FC-84FF-BE228BBCDF98}" destId="{FDC76564-9A30-480E-97D8-77A8389FAFFA}" srcOrd="4" destOrd="0" parTransId="{67648A81-D62E-497D-AE98-999E13AE3392}" sibTransId="{EEEBE337-AB95-429C-8B0A-7A8F1734AEE4}"/>
    <dgm:cxn modelId="{C4560FA8-F17C-4CC7-90B8-F6C2361B169F}" type="presOf" srcId="{F6A05B4E-D2D9-4B27-AFEF-ACFA54BC8377}" destId="{983E6C64-159F-4A3E-B725-1EB005133364}" srcOrd="0" destOrd="0" presId="urn:microsoft.com/office/officeart/2008/layout/SquareAccentList"/>
    <dgm:cxn modelId="{E2938938-9A18-44A7-A741-9AAC27A16C6C}" type="presOf" srcId="{675AD2AF-3917-4B11-A657-BF133117B83C}" destId="{2EC15C35-4D5A-44D7-9A28-943486328C2D}" srcOrd="0" destOrd="0" presId="urn:microsoft.com/office/officeart/2008/layout/SquareAccentList"/>
    <dgm:cxn modelId="{0B509FE9-5CDB-41BB-9AC3-5E0B20AD88F0}" type="presOf" srcId="{77A2E45F-041E-424E-AC48-27CB6B642586}" destId="{47015D0C-E6C6-409E-BC2E-D15AB4F9D11C}" srcOrd="0" destOrd="0" presId="urn:microsoft.com/office/officeart/2008/layout/SquareAccentList"/>
    <dgm:cxn modelId="{A2C85BF0-6123-4E12-9199-EA03A5450C54}" srcId="{5BF182A6-3D09-4186-87FD-F219B61AE531}" destId="{BD969F7B-226D-4E5A-911C-E3D3A79A2119}" srcOrd="2" destOrd="0" parTransId="{A4AF2296-148A-4DC6-A2C5-88B1D29754FD}" sibTransId="{2ED516EE-27B9-4E92-9F9F-32D897D0A6FD}"/>
    <dgm:cxn modelId="{E1BF1851-086B-4FDA-97F2-FA198331C849}" type="presOf" srcId="{A9489E82-A746-4772-9720-669611541AF4}" destId="{2FE365A3-F4F1-4CC0-878F-A481E1C85E48}" srcOrd="0" destOrd="0" presId="urn:microsoft.com/office/officeart/2008/layout/SquareAccentList"/>
    <dgm:cxn modelId="{07774C76-DDA7-4D7B-B7C7-8394E413018F}" srcId="{8A145F9E-7756-4A9A-B10C-AD4B3C44E68C}" destId="{3498445E-08EC-4F6B-B978-AB70F6168A1A}" srcOrd="10" destOrd="0" parTransId="{84A52895-D15C-46F3-8B73-64D209715A24}" sibTransId="{5CCEC74B-082C-4936-AE72-18F9B598F7A5}"/>
    <dgm:cxn modelId="{FEAB188E-91B8-4016-8C65-35F9CFFE089A}" srcId="{8A145F9E-7756-4A9A-B10C-AD4B3C44E68C}" destId="{A678FDB9-0035-411C-BBFB-024463CE13FD}" srcOrd="9" destOrd="0" parTransId="{98B08BEA-21EC-4087-B465-419C5E4AA989}" sibTransId="{9CC5D331-26F1-4BD0-9143-AAD7FA1432A8}"/>
    <dgm:cxn modelId="{CAFEFFF0-0B6C-4BDF-80F7-9FCB1C3EDC74}" type="presOf" srcId="{0DFB0A36-39AF-41FC-84FF-BE228BBCDF98}" destId="{230C6064-44C0-413E-8439-0872DFC41161}" srcOrd="0" destOrd="0" presId="urn:microsoft.com/office/officeart/2008/layout/SquareAccentList"/>
    <dgm:cxn modelId="{403C7584-BA8F-45EF-AF23-39A3550D52EF}" type="presParOf" srcId="{115F47FB-9904-440A-9B45-6C5EFC94FA7B}" destId="{532C947E-480C-4E6A-9EE2-B2E9B64FA762}" srcOrd="0" destOrd="0" presId="urn:microsoft.com/office/officeart/2008/layout/SquareAccentList"/>
    <dgm:cxn modelId="{AE9B1BAD-2895-4C6B-A020-CDC7B2F03876}" type="presParOf" srcId="{532C947E-480C-4E6A-9EE2-B2E9B64FA762}" destId="{195A9955-76CE-4F08-BB6F-C363B21047DD}" srcOrd="0" destOrd="0" presId="urn:microsoft.com/office/officeart/2008/layout/SquareAccentList"/>
    <dgm:cxn modelId="{BF8A3EFB-8D23-4039-A7E6-712BCFAEE2FC}" type="presParOf" srcId="{195A9955-76CE-4F08-BB6F-C363B21047DD}" destId="{1BB1A6F7-806E-4F87-B0A2-B86F2A3CFAD2}" srcOrd="0" destOrd="0" presId="urn:microsoft.com/office/officeart/2008/layout/SquareAccentList"/>
    <dgm:cxn modelId="{3F71563E-75C8-433E-9C9D-AE3DDA789CA4}" type="presParOf" srcId="{195A9955-76CE-4F08-BB6F-C363B21047DD}" destId="{38160444-1B8F-4EE6-BC9A-031CB16C0529}" srcOrd="1" destOrd="0" presId="urn:microsoft.com/office/officeart/2008/layout/SquareAccentList"/>
    <dgm:cxn modelId="{982AE413-22E5-4E71-B220-45B69DC43113}" type="presParOf" srcId="{195A9955-76CE-4F08-BB6F-C363B21047DD}" destId="{2FE365A3-F4F1-4CC0-878F-A481E1C85E48}" srcOrd="2" destOrd="0" presId="urn:microsoft.com/office/officeart/2008/layout/SquareAccentList"/>
    <dgm:cxn modelId="{B4123C5E-21D7-4607-B922-EE0366C96598}" type="presParOf" srcId="{532C947E-480C-4E6A-9EE2-B2E9B64FA762}" destId="{C903632E-341D-4D82-84A1-E8E13B622B27}" srcOrd="1" destOrd="0" presId="urn:microsoft.com/office/officeart/2008/layout/SquareAccentList"/>
    <dgm:cxn modelId="{18609A08-5850-46B1-83AE-CDA0E4D22FE9}" type="presParOf" srcId="{C903632E-341D-4D82-84A1-E8E13B622B27}" destId="{5CF11FC0-2EDF-4B4D-8A28-3F148DD27119}" srcOrd="0" destOrd="0" presId="urn:microsoft.com/office/officeart/2008/layout/SquareAccentList"/>
    <dgm:cxn modelId="{908805F4-89C2-42AB-8F7B-910231240176}" type="presParOf" srcId="{5CF11FC0-2EDF-4B4D-8A28-3F148DD27119}" destId="{7867C461-24E6-4D7E-8BA5-9DF6B1C1D087}" srcOrd="0" destOrd="0" presId="urn:microsoft.com/office/officeart/2008/layout/SquareAccentList"/>
    <dgm:cxn modelId="{98758840-5848-433E-A373-63BB861A7E77}" type="presParOf" srcId="{5CF11FC0-2EDF-4B4D-8A28-3F148DD27119}" destId="{47015D0C-E6C6-409E-BC2E-D15AB4F9D11C}" srcOrd="1" destOrd="0" presId="urn:microsoft.com/office/officeart/2008/layout/SquareAccentList"/>
    <dgm:cxn modelId="{6327052C-5B9D-4D05-9311-99A0B25F1FCB}" type="presParOf" srcId="{C903632E-341D-4D82-84A1-E8E13B622B27}" destId="{EF631F66-C61F-478C-92A6-8FE5CEBA78A0}" srcOrd="1" destOrd="0" presId="urn:microsoft.com/office/officeart/2008/layout/SquareAccentList"/>
    <dgm:cxn modelId="{B9226625-798C-46A8-8E37-8B0D7FEBAEB9}" type="presParOf" srcId="{EF631F66-C61F-478C-92A6-8FE5CEBA78A0}" destId="{B0A05F76-43B1-432F-B096-718BCBF1F3EC}" srcOrd="0" destOrd="0" presId="urn:microsoft.com/office/officeart/2008/layout/SquareAccentList"/>
    <dgm:cxn modelId="{012E4BFF-4211-4F0A-8838-147D44CE7106}" type="presParOf" srcId="{EF631F66-C61F-478C-92A6-8FE5CEBA78A0}" destId="{6C6A641A-C6BD-4822-B1C3-8B697F6CA0E6}" srcOrd="1" destOrd="0" presId="urn:microsoft.com/office/officeart/2008/layout/SquareAccentList"/>
    <dgm:cxn modelId="{1DACED53-AF44-44EB-A2D1-BDF9FA94E8D1}" type="presParOf" srcId="{C903632E-341D-4D82-84A1-E8E13B622B27}" destId="{63D50FC5-BD86-4EF4-819D-8BB211088A4D}" srcOrd="2" destOrd="0" presId="urn:microsoft.com/office/officeart/2008/layout/SquareAccentList"/>
    <dgm:cxn modelId="{8A0567DE-E710-4A5C-A9F3-E4E2EB326794}" type="presParOf" srcId="{63D50FC5-BD86-4EF4-819D-8BB211088A4D}" destId="{7FFF09B6-FC36-404A-8967-DB05273C4B7D}" srcOrd="0" destOrd="0" presId="urn:microsoft.com/office/officeart/2008/layout/SquareAccentList"/>
    <dgm:cxn modelId="{B1B3EAC9-B31D-497F-86A1-A0FA92E0B66F}" type="presParOf" srcId="{63D50FC5-BD86-4EF4-819D-8BB211088A4D}" destId="{983E6C64-159F-4A3E-B725-1EB005133364}" srcOrd="1" destOrd="0" presId="urn:microsoft.com/office/officeart/2008/layout/SquareAccentList"/>
    <dgm:cxn modelId="{0211E90E-71EB-42CF-99B1-92D5AF9A7B96}" type="presParOf" srcId="{C903632E-341D-4D82-84A1-E8E13B622B27}" destId="{C22FA617-0A4D-441D-A6A6-E1767514A78D}" srcOrd="3" destOrd="0" presId="urn:microsoft.com/office/officeart/2008/layout/SquareAccentList"/>
    <dgm:cxn modelId="{6881C211-762E-42A9-BAF3-1770D4C21B4B}" type="presParOf" srcId="{C22FA617-0A4D-441D-A6A6-E1767514A78D}" destId="{A1BECAB8-43BD-4077-A5C5-61C19D3C460B}" srcOrd="0" destOrd="0" presId="urn:microsoft.com/office/officeart/2008/layout/SquareAccentList"/>
    <dgm:cxn modelId="{6F61C206-53C7-48B3-BBE4-7EDF58866DFC}" type="presParOf" srcId="{C22FA617-0A4D-441D-A6A6-E1767514A78D}" destId="{CC96C42F-4B65-43C8-8B56-FD954DD7DF2E}" srcOrd="1" destOrd="0" presId="urn:microsoft.com/office/officeart/2008/layout/SquareAccentList"/>
    <dgm:cxn modelId="{F7294019-3FC7-4EAE-895A-069C2AE2D1A9}" type="presParOf" srcId="{C903632E-341D-4D82-84A1-E8E13B622B27}" destId="{52BC12C5-DE52-4D12-979E-9F538A02B9A7}" srcOrd="4" destOrd="0" presId="urn:microsoft.com/office/officeart/2008/layout/SquareAccentList"/>
    <dgm:cxn modelId="{D28FC793-A9B9-44EB-A540-279370046147}" type="presParOf" srcId="{52BC12C5-DE52-4D12-979E-9F538A02B9A7}" destId="{2F297C7D-2EA1-4803-A84E-9633A6300036}" srcOrd="0" destOrd="0" presId="urn:microsoft.com/office/officeart/2008/layout/SquareAccentList"/>
    <dgm:cxn modelId="{BE130FD8-DE1F-46B3-8450-B59741CF7ADC}" type="presParOf" srcId="{52BC12C5-DE52-4D12-979E-9F538A02B9A7}" destId="{DDBC1983-9AB2-4A8B-ADEC-1613AEDF114B}" srcOrd="1" destOrd="0" presId="urn:microsoft.com/office/officeart/2008/layout/SquareAccentList"/>
    <dgm:cxn modelId="{95DD14AC-2C64-4D51-93BD-F326ABC1A973}" type="presParOf" srcId="{C903632E-341D-4D82-84A1-E8E13B622B27}" destId="{4E7890D4-8659-4A55-A54E-FF98EC29D817}" srcOrd="5" destOrd="0" presId="urn:microsoft.com/office/officeart/2008/layout/SquareAccentList"/>
    <dgm:cxn modelId="{980C5E5D-7594-4E4A-B088-DF8A7B9596E2}" type="presParOf" srcId="{4E7890D4-8659-4A55-A54E-FF98EC29D817}" destId="{E4201BF1-1C10-4184-B826-8D2878CA3269}" srcOrd="0" destOrd="0" presId="urn:microsoft.com/office/officeart/2008/layout/SquareAccentList"/>
    <dgm:cxn modelId="{EFA20421-6239-42A0-B190-B22F542F753C}" type="presParOf" srcId="{4E7890D4-8659-4A55-A54E-FF98EC29D817}" destId="{F806EC10-B72F-4BC9-9266-DB5C76C1F519}" srcOrd="1" destOrd="0" presId="urn:microsoft.com/office/officeart/2008/layout/SquareAccentList"/>
    <dgm:cxn modelId="{811DB981-DEC1-4E4E-9C8B-06C4700AD02A}" type="presParOf" srcId="{115F47FB-9904-440A-9B45-6C5EFC94FA7B}" destId="{E45FB245-7FBE-4BB3-ABC4-CE3A454FA5E2}" srcOrd="1" destOrd="0" presId="urn:microsoft.com/office/officeart/2008/layout/SquareAccentList"/>
    <dgm:cxn modelId="{16363260-0C7D-494F-B2BF-0C3728973B72}" type="presParOf" srcId="{E45FB245-7FBE-4BB3-ABC4-CE3A454FA5E2}" destId="{B9F1FDC0-8112-42AE-A653-FC7EE7EBEA6F}" srcOrd="0" destOrd="0" presId="urn:microsoft.com/office/officeart/2008/layout/SquareAccentList"/>
    <dgm:cxn modelId="{B4E07779-5A8B-4E51-8E6B-14497C15591D}" type="presParOf" srcId="{B9F1FDC0-8112-42AE-A653-FC7EE7EBEA6F}" destId="{0DFCA23A-A80A-447A-9BDB-E5FFAA0C9F9D}" srcOrd="0" destOrd="0" presId="urn:microsoft.com/office/officeart/2008/layout/SquareAccentList"/>
    <dgm:cxn modelId="{33D4C21D-A036-4FD2-9717-74F6712D8143}" type="presParOf" srcId="{B9F1FDC0-8112-42AE-A653-FC7EE7EBEA6F}" destId="{E4EC1FC1-B2C6-4813-8E68-9F1444B1CB0C}" srcOrd="1" destOrd="0" presId="urn:microsoft.com/office/officeart/2008/layout/SquareAccentList"/>
    <dgm:cxn modelId="{7CC995E4-96D7-466D-93A0-EB2DCFA64431}" type="presParOf" srcId="{B9F1FDC0-8112-42AE-A653-FC7EE7EBEA6F}" destId="{230C6064-44C0-413E-8439-0872DFC41161}" srcOrd="2" destOrd="0" presId="urn:microsoft.com/office/officeart/2008/layout/SquareAccentList"/>
    <dgm:cxn modelId="{D0413A85-67D4-4D5D-A0F1-E24ABE2A391D}" type="presParOf" srcId="{E45FB245-7FBE-4BB3-ABC4-CE3A454FA5E2}" destId="{6158EA41-DA26-448F-A850-9DABDFCC60B4}" srcOrd="1" destOrd="0" presId="urn:microsoft.com/office/officeart/2008/layout/SquareAccentList"/>
    <dgm:cxn modelId="{76F3CCEB-6C0F-4BC5-9DCB-A878CE73926E}" type="presParOf" srcId="{6158EA41-DA26-448F-A850-9DABDFCC60B4}" destId="{11F4F7C6-47E5-4B85-85F8-009656C868BB}" srcOrd="0" destOrd="0" presId="urn:microsoft.com/office/officeart/2008/layout/SquareAccentList"/>
    <dgm:cxn modelId="{406AFCCE-DB07-4015-B0E4-C97C264F56D3}" type="presParOf" srcId="{11F4F7C6-47E5-4B85-85F8-009656C868BB}" destId="{AD04C852-C863-487A-89EA-5118635548B8}" srcOrd="0" destOrd="0" presId="urn:microsoft.com/office/officeart/2008/layout/SquareAccentList"/>
    <dgm:cxn modelId="{BA435016-9A43-4CA9-AC02-F5BD1F3D9ABC}" type="presParOf" srcId="{11F4F7C6-47E5-4B85-85F8-009656C868BB}" destId="{61C9205A-7DA3-4740-A0AA-FD781059726F}" srcOrd="1" destOrd="0" presId="urn:microsoft.com/office/officeart/2008/layout/SquareAccentList"/>
    <dgm:cxn modelId="{DCCE78AD-24BD-472C-9059-79CDE3504ADB}" type="presParOf" srcId="{6158EA41-DA26-448F-A850-9DABDFCC60B4}" destId="{8802E61F-9735-4298-AA6F-10D00844C866}" srcOrd="1" destOrd="0" presId="urn:microsoft.com/office/officeart/2008/layout/SquareAccentList"/>
    <dgm:cxn modelId="{17FAE5C3-ADC7-4E15-AC81-92274414BD4D}" type="presParOf" srcId="{8802E61F-9735-4298-AA6F-10D00844C866}" destId="{5B8F1F9D-6DBD-4766-89EC-1A0FF13EC513}" srcOrd="0" destOrd="0" presId="urn:microsoft.com/office/officeart/2008/layout/SquareAccentList"/>
    <dgm:cxn modelId="{DC347E9D-DB05-4F5E-9D55-5D0E42107614}" type="presParOf" srcId="{8802E61F-9735-4298-AA6F-10D00844C866}" destId="{4C5C9200-4F84-4B53-9D60-B50A528BED0E}" srcOrd="1" destOrd="0" presId="urn:microsoft.com/office/officeart/2008/layout/SquareAccentList"/>
    <dgm:cxn modelId="{C6956194-18B4-4494-9048-7E4C9BA748DD}" type="presParOf" srcId="{6158EA41-DA26-448F-A850-9DABDFCC60B4}" destId="{12691FF1-4E22-40B4-9B8B-01896E286B5D}" srcOrd="2" destOrd="0" presId="urn:microsoft.com/office/officeart/2008/layout/SquareAccentList"/>
    <dgm:cxn modelId="{D5F070AF-9678-42DF-8ED2-DB121351172F}" type="presParOf" srcId="{12691FF1-4E22-40B4-9B8B-01896E286B5D}" destId="{4B5932FC-A65F-480F-93DE-D02A7A085E82}" srcOrd="0" destOrd="0" presId="urn:microsoft.com/office/officeart/2008/layout/SquareAccentList"/>
    <dgm:cxn modelId="{1D5DBDC5-BCD7-4849-8C9E-45A3A0166785}" type="presParOf" srcId="{12691FF1-4E22-40B4-9B8B-01896E286B5D}" destId="{D6602562-A189-4634-91AC-381D43E7DCDD}" srcOrd="1" destOrd="0" presId="urn:microsoft.com/office/officeart/2008/layout/SquareAccentList"/>
    <dgm:cxn modelId="{1ACCFA89-68E5-46F6-A7BB-E624A4270DE8}" type="presParOf" srcId="{6158EA41-DA26-448F-A850-9DABDFCC60B4}" destId="{AF9D58AB-4967-4802-9DD8-39F3F559AB28}" srcOrd="3" destOrd="0" presId="urn:microsoft.com/office/officeart/2008/layout/SquareAccentList"/>
    <dgm:cxn modelId="{72FE1740-42AD-4146-8E95-EBF14942ADD1}" type="presParOf" srcId="{AF9D58AB-4967-4802-9DD8-39F3F559AB28}" destId="{31E994DC-82A9-4AB1-8905-5E7C4D55DC3B}" srcOrd="0" destOrd="0" presId="urn:microsoft.com/office/officeart/2008/layout/SquareAccentList"/>
    <dgm:cxn modelId="{15681E1F-BB06-4663-9873-591F816B58BE}" type="presParOf" srcId="{AF9D58AB-4967-4802-9DD8-39F3F559AB28}" destId="{1724C208-CBFE-4303-8585-7DA7A2EBDA6D}" srcOrd="1" destOrd="0" presId="urn:microsoft.com/office/officeart/2008/layout/SquareAccentList"/>
    <dgm:cxn modelId="{A36BC6D5-0658-4704-A728-613298863DD8}" type="presParOf" srcId="{6158EA41-DA26-448F-A850-9DABDFCC60B4}" destId="{54CE4085-7B6B-4BA2-A6EF-FAD256A5A6FD}" srcOrd="4" destOrd="0" presId="urn:microsoft.com/office/officeart/2008/layout/SquareAccentList"/>
    <dgm:cxn modelId="{9DC48BD6-5389-4130-93DC-C9614D6DF2E6}" type="presParOf" srcId="{54CE4085-7B6B-4BA2-A6EF-FAD256A5A6FD}" destId="{C65634C6-04AE-4B55-AF19-959AFEF7C114}" srcOrd="0" destOrd="0" presId="urn:microsoft.com/office/officeart/2008/layout/SquareAccentList"/>
    <dgm:cxn modelId="{A691CB96-41F5-4AFD-9FC6-4F9E612AB415}" type="presParOf" srcId="{54CE4085-7B6B-4BA2-A6EF-FAD256A5A6FD}" destId="{8F7E79E0-8131-418C-BB84-48804D71F568}" srcOrd="1" destOrd="0" presId="urn:microsoft.com/office/officeart/2008/layout/SquareAccentList"/>
    <dgm:cxn modelId="{781C943D-F376-44A3-9F54-3BDE74F95BB0}" type="presParOf" srcId="{6158EA41-DA26-448F-A850-9DABDFCC60B4}" destId="{1503B9AD-6392-4319-8B61-D3583DEA1147}" srcOrd="5" destOrd="0" presId="urn:microsoft.com/office/officeart/2008/layout/SquareAccentList"/>
    <dgm:cxn modelId="{B4A4F9A4-4EF7-44D5-8F13-E6AA7901131D}" type="presParOf" srcId="{1503B9AD-6392-4319-8B61-D3583DEA1147}" destId="{3544E016-251D-447F-B8BC-E58FDEA5FC8F}" srcOrd="0" destOrd="0" presId="urn:microsoft.com/office/officeart/2008/layout/SquareAccentList"/>
    <dgm:cxn modelId="{98F7DDA3-0871-460B-9AAA-45D80496A18E}" type="presParOf" srcId="{1503B9AD-6392-4319-8B61-D3583DEA1147}" destId="{4EABC8DE-6B2A-4114-B684-146F11B8B852}" srcOrd="1" destOrd="0" presId="urn:microsoft.com/office/officeart/2008/layout/SquareAccentList"/>
    <dgm:cxn modelId="{0179C56D-022B-4216-871F-ADB117E78BEB}" type="presParOf" srcId="{6158EA41-DA26-448F-A850-9DABDFCC60B4}" destId="{C4FAC9EC-1573-4F4B-B56B-97D52F1BA322}" srcOrd="6" destOrd="0" presId="urn:microsoft.com/office/officeart/2008/layout/SquareAccentList"/>
    <dgm:cxn modelId="{F461B2CA-5E8B-44A3-AAE3-F2C2A4EF9D4F}" type="presParOf" srcId="{C4FAC9EC-1573-4F4B-B56B-97D52F1BA322}" destId="{95939F72-8484-49C3-B8D7-7B3B13D0D353}" srcOrd="0" destOrd="0" presId="urn:microsoft.com/office/officeart/2008/layout/SquareAccentList"/>
    <dgm:cxn modelId="{37AF9F0B-BC02-4158-A633-B9C62367EE18}" type="presParOf" srcId="{C4FAC9EC-1573-4F4B-B56B-97D52F1BA322}" destId="{22FC11E2-B5A8-4387-9F2D-A79370FEC381}" srcOrd="1" destOrd="0" presId="urn:microsoft.com/office/officeart/2008/layout/SquareAccentList"/>
    <dgm:cxn modelId="{3A2FFA59-1BF3-4BB2-B4BC-F59BA9E6699E}" type="presParOf" srcId="{115F47FB-9904-440A-9B45-6C5EFC94FA7B}" destId="{F52AD2B6-5379-4702-9CB9-4666703FB447}" srcOrd="2" destOrd="0" presId="urn:microsoft.com/office/officeart/2008/layout/SquareAccentList"/>
    <dgm:cxn modelId="{6E6BF8E0-DDF7-4EE0-8E22-E9F740A1400A}" type="presParOf" srcId="{F52AD2B6-5379-4702-9CB9-4666703FB447}" destId="{2F57B237-BB21-495F-B32F-14A1B7BC85AA}" srcOrd="0" destOrd="0" presId="urn:microsoft.com/office/officeart/2008/layout/SquareAccentList"/>
    <dgm:cxn modelId="{9C4277A5-2B31-47B8-8E8D-CC5C3701BC1E}" type="presParOf" srcId="{2F57B237-BB21-495F-B32F-14A1B7BC85AA}" destId="{02360F8D-B247-4026-807B-0BDC56E21702}" srcOrd="0" destOrd="0" presId="urn:microsoft.com/office/officeart/2008/layout/SquareAccentList"/>
    <dgm:cxn modelId="{2CA20FCB-07DC-4D99-B0DA-A198052CEB60}" type="presParOf" srcId="{2F57B237-BB21-495F-B32F-14A1B7BC85AA}" destId="{C8DBD644-EA4B-402B-B918-1E1F019CE947}" srcOrd="1" destOrd="0" presId="urn:microsoft.com/office/officeart/2008/layout/SquareAccentList"/>
    <dgm:cxn modelId="{A5692881-9832-4FB8-A5A7-3B762BDB2B44}" type="presParOf" srcId="{2F57B237-BB21-495F-B32F-14A1B7BC85AA}" destId="{63B4714B-D4E8-468B-82E2-7E2E5AD30505}" srcOrd="2" destOrd="0" presId="urn:microsoft.com/office/officeart/2008/layout/SquareAccentList"/>
    <dgm:cxn modelId="{71B7FDAD-55A1-42E0-AC33-C1123ACA2B20}" type="presParOf" srcId="{F52AD2B6-5379-4702-9CB9-4666703FB447}" destId="{8364AC73-43F1-4CD4-83DA-7D9201F1EFAA}" srcOrd="1" destOrd="0" presId="urn:microsoft.com/office/officeart/2008/layout/SquareAccentList"/>
    <dgm:cxn modelId="{85F7AD14-F75E-41D1-9F85-6E3E718F950C}" type="presParOf" srcId="{8364AC73-43F1-4CD4-83DA-7D9201F1EFAA}" destId="{575BEC3E-5BF2-4516-979C-58E8EE450319}" srcOrd="0" destOrd="0" presId="urn:microsoft.com/office/officeart/2008/layout/SquareAccentList"/>
    <dgm:cxn modelId="{2888507B-DD11-402A-BD2B-0746526DF5B2}" type="presParOf" srcId="{575BEC3E-5BF2-4516-979C-58E8EE450319}" destId="{2F18C68E-EF34-4517-8DE8-444161F5B423}" srcOrd="0" destOrd="0" presId="urn:microsoft.com/office/officeart/2008/layout/SquareAccentList"/>
    <dgm:cxn modelId="{8A2C5370-F840-43B8-AF13-6741BA2A0190}" type="presParOf" srcId="{575BEC3E-5BF2-4516-979C-58E8EE450319}" destId="{D9BC41B4-7015-4EAD-8809-CAC109963477}" srcOrd="1" destOrd="0" presId="urn:microsoft.com/office/officeart/2008/layout/SquareAccentList"/>
    <dgm:cxn modelId="{D6F31925-AA4A-4A3F-9B54-BDA36B2B36AE}" type="presParOf" srcId="{8364AC73-43F1-4CD4-83DA-7D9201F1EFAA}" destId="{1C6A535F-6FBF-4608-987E-1B536522FEDA}" srcOrd="1" destOrd="0" presId="urn:microsoft.com/office/officeart/2008/layout/SquareAccentList"/>
    <dgm:cxn modelId="{8BE68EFB-F572-4979-8DBE-EDF46E37ED69}" type="presParOf" srcId="{1C6A535F-6FBF-4608-987E-1B536522FEDA}" destId="{C29EE46F-496E-4713-BA09-4C872A418E9B}" srcOrd="0" destOrd="0" presId="urn:microsoft.com/office/officeart/2008/layout/SquareAccentList"/>
    <dgm:cxn modelId="{D315C924-45C4-4D76-9F1C-C247F8DEF248}" type="presParOf" srcId="{1C6A535F-6FBF-4608-987E-1B536522FEDA}" destId="{24EBDF85-5EE7-49B5-9253-96C6662918D6}" srcOrd="1" destOrd="0" presId="urn:microsoft.com/office/officeart/2008/layout/SquareAccentList"/>
    <dgm:cxn modelId="{273832A3-13FC-469A-B69A-E28982926556}" type="presParOf" srcId="{8364AC73-43F1-4CD4-83DA-7D9201F1EFAA}" destId="{C6E823B3-6F9A-4993-8212-6D5F69D75243}" srcOrd="2" destOrd="0" presId="urn:microsoft.com/office/officeart/2008/layout/SquareAccentList"/>
    <dgm:cxn modelId="{26450E9D-B1AB-4FB9-B21D-DD47F9A74BB7}" type="presParOf" srcId="{C6E823B3-6F9A-4993-8212-6D5F69D75243}" destId="{8EA85122-6848-44C1-BFF8-903CE04774B1}" srcOrd="0" destOrd="0" presId="urn:microsoft.com/office/officeart/2008/layout/SquareAccentList"/>
    <dgm:cxn modelId="{3B1D67CD-6862-4A1D-99DC-50B0010A367F}" type="presParOf" srcId="{C6E823B3-6F9A-4993-8212-6D5F69D75243}" destId="{B6C2B967-5D3B-4067-AA12-87353F497265}" srcOrd="1" destOrd="0" presId="urn:microsoft.com/office/officeart/2008/layout/SquareAccentList"/>
    <dgm:cxn modelId="{9801DB57-A4EE-4AC9-BADB-F477D1E110BB}" type="presParOf" srcId="{8364AC73-43F1-4CD4-83DA-7D9201F1EFAA}" destId="{0D61304B-8371-42F1-82C4-A16C7DB59E77}" srcOrd="3" destOrd="0" presId="urn:microsoft.com/office/officeart/2008/layout/SquareAccentList"/>
    <dgm:cxn modelId="{C9DE9CDF-4B00-47E7-A7A6-39945591B7E3}" type="presParOf" srcId="{0D61304B-8371-42F1-82C4-A16C7DB59E77}" destId="{735093AD-8927-4819-A77F-F07EEDE25321}" srcOrd="0" destOrd="0" presId="urn:microsoft.com/office/officeart/2008/layout/SquareAccentList"/>
    <dgm:cxn modelId="{B4460E06-86A5-4C58-9B82-2C3F0BD82BF0}" type="presParOf" srcId="{0D61304B-8371-42F1-82C4-A16C7DB59E77}" destId="{01B44006-9076-4135-8469-A6C4A5782280}" srcOrd="1" destOrd="0" presId="urn:microsoft.com/office/officeart/2008/layout/SquareAccentList"/>
    <dgm:cxn modelId="{630490F5-3469-4302-90E5-1E85FB4F95A9}" type="presParOf" srcId="{8364AC73-43F1-4CD4-83DA-7D9201F1EFAA}" destId="{7B217362-E623-442D-919A-601A0A272ABD}" srcOrd="4" destOrd="0" presId="urn:microsoft.com/office/officeart/2008/layout/SquareAccentList"/>
    <dgm:cxn modelId="{8F42F7AD-9D9F-4F2A-A604-29906F82ED5C}" type="presParOf" srcId="{7B217362-E623-442D-919A-601A0A272ABD}" destId="{43196709-2291-4A25-81C5-73455E9FD23E}" srcOrd="0" destOrd="0" presId="urn:microsoft.com/office/officeart/2008/layout/SquareAccentList"/>
    <dgm:cxn modelId="{4EA4C1D7-576B-43C1-B00B-623B3A23B6C1}" type="presParOf" srcId="{7B217362-E623-442D-919A-601A0A272ABD}" destId="{9B0B7C13-B76A-4499-A944-283A20176D1D}" srcOrd="1" destOrd="0" presId="urn:microsoft.com/office/officeart/2008/layout/SquareAccentList"/>
    <dgm:cxn modelId="{13B63253-3949-49B4-A0CF-2DA2A1FB5B25}" type="presParOf" srcId="{8364AC73-43F1-4CD4-83DA-7D9201F1EFAA}" destId="{C16F3E0D-F299-48E0-AAEF-2F7F20D8322F}" srcOrd="5" destOrd="0" presId="urn:microsoft.com/office/officeart/2008/layout/SquareAccentList"/>
    <dgm:cxn modelId="{AD9AF049-B749-4692-9DC7-993C6A88ACAB}" type="presParOf" srcId="{C16F3E0D-F299-48E0-AAEF-2F7F20D8322F}" destId="{944A9C98-79C1-4733-A5CE-FA31830589D5}" srcOrd="0" destOrd="0" presId="urn:microsoft.com/office/officeart/2008/layout/SquareAccentList"/>
    <dgm:cxn modelId="{2AD1E7F3-43B7-4C8D-84EC-0FEA540183B3}" type="presParOf" srcId="{C16F3E0D-F299-48E0-AAEF-2F7F20D8322F}" destId="{AB359D26-B562-45D3-9397-173198964229}" srcOrd="1" destOrd="0" presId="urn:microsoft.com/office/officeart/2008/layout/SquareAccentList"/>
    <dgm:cxn modelId="{0A924D0E-B2C5-4A75-8027-4362BA2E6251}" type="presParOf" srcId="{115F47FB-9904-440A-9B45-6C5EFC94FA7B}" destId="{B2C90611-42C9-444E-989F-7245EBE3116D}" srcOrd="3" destOrd="0" presId="urn:microsoft.com/office/officeart/2008/layout/SquareAccentList"/>
    <dgm:cxn modelId="{55BB5AE1-B759-4124-81A9-81FBC3DF3DC5}" type="presParOf" srcId="{B2C90611-42C9-444E-989F-7245EBE3116D}" destId="{583505F2-BE8C-43A3-A859-4E3AA15B56C9}" srcOrd="0" destOrd="0" presId="urn:microsoft.com/office/officeart/2008/layout/SquareAccentList"/>
    <dgm:cxn modelId="{2BE19551-4750-4169-9182-8FFF2071EF58}" type="presParOf" srcId="{583505F2-BE8C-43A3-A859-4E3AA15B56C9}" destId="{68D8574F-7FBB-4F32-9F99-DA938FFA0378}" srcOrd="0" destOrd="0" presId="urn:microsoft.com/office/officeart/2008/layout/SquareAccentList"/>
    <dgm:cxn modelId="{20341A04-54E6-4BB9-B0C9-CCDBE2943072}" type="presParOf" srcId="{583505F2-BE8C-43A3-A859-4E3AA15B56C9}" destId="{8089ADEA-896E-4974-8F68-96EC57395D99}" srcOrd="1" destOrd="0" presId="urn:microsoft.com/office/officeart/2008/layout/SquareAccentList"/>
    <dgm:cxn modelId="{3AFE1494-39F6-41BC-A770-50A332E0D9F4}" type="presParOf" srcId="{583505F2-BE8C-43A3-A859-4E3AA15B56C9}" destId="{3ACA683A-1742-428C-9A8F-510CFC4DA5D5}" srcOrd="2" destOrd="0" presId="urn:microsoft.com/office/officeart/2008/layout/SquareAccentList"/>
    <dgm:cxn modelId="{8FAC0E40-E949-4A5D-A482-95CF658446BB}" type="presParOf" srcId="{B2C90611-42C9-444E-989F-7245EBE3116D}" destId="{43545A3C-A78F-4F14-9CFE-60631560BBF8}" srcOrd="1" destOrd="0" presId="urn:microsoft.com/office/officeart/2008/layout/SquareAccentList"/>
    <dgm:cxn modelId="{44356932-6CE9-444A-B20E-539935111EF0}" type="presParOf" srcId="{43545A3C-A78F-4F14-9CFE-60631560BBF8}" destId="{BC267735-A3D2-494F-B706-DAA8F33507D7}" srcOrd="0" destOrd="0" presId="urn:microsoft.com/office/officeart/2008/layout/SquareAccentList"/>
    <dgm:cxn modelId="{B7F03A30-2E60-456E-A172-19DACEC8418C}" type="presParOf" srcId="{BC267735-A3D2-494F-B706-DAA8F33507D7}" destId="{9F6BAABB-92C3-430B-83B3-38E87E328142}" srcOrd="0" destOrd="0" presId="urn:microsoft.com/office/officeart/2008/layout/SquareAccentList"/>
    <dgm:cxn modelId="{54569F2A-10C1-43BB-A8EA-99AD05E4BF99}" type="presParOf" srcId="{BC267735-A3D2-494F-B706-DAA8F33507D7}" destId="{80E112CB-9680-4394-99E6-0FEA67154DCD}" srcOrd="1" destOrd="0" presId="urn:microsoft.com/office/officeart/2008/layout/SquareAccentList"/>
    <dgm:cxn modelId="{F42FA9AC-9E3C-46EB-8838-0C240DD2D144}" type="presParOf" srcId="{43545A3C-A78F-4F14-9CFE-60631560BBF8}" destId="{E8069C14-2F86-4E51-A144-5DC84F5DEDE8}" srcOrd="1" destOrd="0" presId="urn:microsoft.com/office/officeart/2008/layout/SquareAccentList"/>
    <dgm:cxn modelId="{CFA2D438-8D40-4B46-9933-3058C735AFB0}" type="presParOf" srcId="{E8069C14-2F86-4E51-A144-5DC84F5DEDE8}" destId="{BEBA9E4F-BE56-4F6A-BA28-B61FF6EDBE0F}" srcOrd="0" destOrd="0" presId="urn:microsoft.com/office/officeart/2008/layout/SquareAccentList"/>
    <dgm:cxn modelId="{BE3244DC-73E4-485E-8A76-F7D816E0AFC4}" type="presParOf" srcId="{E8069C14-2F86-4E51-A144-5DC84F5DEDE8}" destId="{0C7DA144-FC33-466A-8DAD-2D202A46413B}" srcOrd="1" destOrd="0" presId="urn:microsoft.com/office/officeart/2008/layout/SquareAccentList"/>
    <dgm:cxn modelId="{80F0D3A2-3FF6-45B5-816A-E8C1B3E0A7B8}" type="presParOf" srcId="{43545A3C-A78F-4F14-9CFE-60631560BBF8}" destId="{124258B9-45D9-438F-8742-4DF5816015FF}" srcOrd="2" destOrd="0" presId="urn:microsoft.com/office/officeart/2008/layout/SquareAccentList"/>
    <dgm:cxn modelId="{2766F0A8-84EA-4155-BE82-E2BBBD53B627}" type="presParOf" srcId="{124258B9-45D9-438F-8742-4DF5816015FF}" destId="{DC95FBB2-378A-4358-B03E-FDD8F6941A5E}" srcOrd="0" destOrd="0" presId="urn:microsoft.com/office/officeart/2008/layout/SquareAccentList"/>
    <dgm:cxn modelId="{9B3FADB5-93D0-4829-8862-EDAA174CCEDB}" type="presParOf" srcId="{124258B9-45D9-438F-8742-4DF5816015FF}" destId="{6AFD426D-4024-43AC-9BF6-F016C6BAD027}" srcOrd="1" destOrd="0" presId="urn:microsoft.com/office/officeart/2008/layout/SquareAccentList"/>
    <dgm:cxn modelId="{56AC5922-A9D2-4529-8F3C-A05807D33F4B}" type="presParOf" srcId="{43545A3C-A78F-4F14-9CFE-60631560BBF8}" destId="{8854A414-F4ED-4E38-A9BC-AC5D1B7A0AC2}" srcOrd="3" destOrd="0" presId="urn:microsoft.com/office/officeart/2008/layout/SquareAccentList"/>
    <dgm:cxn modelId="{E09D40B0-6D06-4737-A7E3-6785A6A1234A}" type="presParOf" srcId="{8854A414-F4ED-4E38-A9BC-AC5D1B7A0AC2}" destId="{CFF4B98D-691F-4874-853F-4A9AF62C741E}" srcOrd="0" destOrd="0" presId="urn:microsoft.com/office/officeart/2008/layout/SquareAccentList"/>
    <dgm:cxn modelId="{763931E5-245A-4EE7-A641-C70600FE3E7A}" type="presParOf" srcId="{8854A414-F4ED-4E38-A9BC-AC5D1B7A0AC2}" destId="{11281971-3B96-48EF-B2D9-D04F3AE8F6DF}" srcOrd="1" destOrd="0" presId="urn:microsoft.com/office/officeart/2008/layout/SquareAccentList"/>
    <dgm:cxn modelId="{591ED5C6-0D77-4DE6-B1D7-B73D65DCACD5}" type="presParOf" srcId="{43545A3C-A78F-4F14-9CFE-60631560BBF8}" destId="{B6753342-6127-45AB-9F39-73AD303877FD}" srcOrd="4" destOrd="0" presId="urn:microsoft.com/office/officeart/2008/layout/SquareAccentList"/>
    <dgm:cxn modelId="{56A633D5-EB0F-44BD-B256-65BB832E84EF}" type="presParOf" srcId="{B6753342-6127-45AB-9F39-73AD303877FD}" destId="{E7500045-E1FA-40F0-8293-312616A910C3}" srcOrd="0" destOrd="0" presId="urn:microsoft.com/office/officeart/2008/layout/SquareAccentList"/>
    <dgm:cxn modelId="{45B42FA1-0AEE-4C32-8A5A-E213042F2474}" type="presParOf" srcId="{B6753342-6127-45AB-9F39-73AD303877FD}" destId="{5F480B0A-AF71-413A-B5AE-8E46E3499F29}" srcOrd="1" destOrd="0" presId="urn:microsoft.com/office/officeart/2008/layout/SquareAccentList"/>
    <dgm:cxn modelId="{5BE39073-94C6-4BCB-9489-FA12342DA9A6}" type="presParOf" srcId="{43545A3C-A78F-4F14-9CFE-60631560BBF8}" destId="{9369ECE7-5B28-4492-B609-51472EC420A7}" srcOrd="5" destOrd="0" presId="urn:microsoft.com/office/officeart/2008/layout/SquareAccentList"/>
    <dgm:cxn modelId="{AC384444-8986-41AC-8DD2-5D2947F930E6}" type="presParOf" srcId="{9369ECE7-5B28-4492-B609-51472EC420A7}" destId="{F805FF83-873A-4055-857C-466B4E810F92}" srcOrd="0" destOrd="0" presId="urn:microsoft.com/office/officeart/2008/layout/SquareAccentList"/>
    <dgm:cxn modelId="{0F0F9BCE-868B-4701-8450-C7FE574C7A08}" type="presParOf" srcId="{9369ECE7-5B28-4492-B609-51472EC420A7}" destId="{13E66AE3-5D66-4C4F-86EC-FE8EE225B77F}" srcOrd="1" destOrd="0" presId="urn:microsoft.com/office/officeart/2008/layout/SquareAccentList"/>
    <dgm:cxn modelId="{C4FA1388-1727-4BEB-A2C7-E84678E94452}" type="presParOf" srcId="{43545A3C-A78F-4F14-9CFE-60631560BBF8}" destId="{73214C5D-8203-4621-B53D-9EEAEF4486BB}" srcOrd="6" destOrd="0" presId="urn:microsoft.com/office/officeart/2008/layout/SquareAccentList"/>
    <dgm:cxn modelId="{255E7A88-8A6C-4662-BD1A-56AF5EE7F961}" type="presParOf" srcId="{73214C5D-8203-4621-B53D-9EEAEF4486BB}" destId="{707A5E35-B7C1-4A66-9638-9EF0AA84A42D}" srcOrd="0" destOrd="0" presId="urn:microsoft.com/office/officeart/2008/layout/SquareAccentList"/>
    <dgm:cxn modelId="{42899A2C-FE76-496C-968D-695205ED2A66}" type="presParOf" srcId="{73214C5D-8203-4621-B53D-9EEAEF4486BB}" destId="{A6C03834-C729-4392-B818-F5C5D1EE8B0E}" srcOrd="1" destOrd="0" presId="urn:microsoft.com/office/officeart/2008/layout/SquareAccentList"/>
    <dgm:cxn modelId="{7546E2C8-52E7-4047-9A1D-853F6D54BB63}" type="presParOf" srcId="{43545A3C-A78F-4F14-9CFE-60631560BBF8}" destId="{391F0255-ED0B-4CCA-A4F1-B12C78A78B4D}" srcOrd="7" destOrd="0" presId="urn:microsoft.com/office/officeart/2008/layout/SquareAccentList"/>
    <dgm:cxn modelId="{B04014DE-828F-43AE-9E9A-A883BAD5DC8D}" type="presParOf" srcId="{391F0255-ED0B-4CCA-A4F1-B12C78A78B4D}" destId="{C2F60145-857A-49F3-B806-825D9EDA66A0}" srcOrd="0" destOrd="0" presId="urn:microsoft.com/office/officeart/2008/layout/SquareAccentList"/>
    <dgm:cxn modelId="{92A0EF2B-DC08-4BC7-8147-AE68F2846427}" type="presParOf" srcId="{391F0255-ED0B-4CCA-A4F1-B12C78A78B4D}" destId="{ADBFD248-1F92-4ADB-B794-7CE319ECB98D}" srcOrd="1" destOrd="0" presId="urn:microsoft.com/office/officeart/2008/layout/SquareAccentList"/>
    <dgm:cxn modelId="{2AA820DE-3C6D-4265-B9EB-D92DDB697BAA}" type="presParOf" srcId="{43545A3C-A78F-4F14-9CFE-60631560BBF8}" destId="{06B159E4-2CDE-45E4-BACE-4A1D58783965}" srcOrd="8" destOrd="0" presId="urn:microsoft.com/office/officeart/2008/layout/SquareAccentList"/>
    <dgm:cxn modelId="{1F8098FD-CBB4-4F99-A935-828242B76C72}" type="presParOf" srcId="{06B159E4-2CDE-45E4-BACE-4A1D58783965}" destId="{FCD319EB-4903-483F-8B47-5FEE979BE7F1}" srcOrd="0" destOrd="0" presId="urn:microsoft.com/office/officeart/2008/layout/SquareAccentList"/>
    <dgm:cxn modelId="{7D86A70C-D953-4D97-8109-61D210A64E4F}" type="presParOf" srcId="{06B159E4-2CDE-45E4-BACE-4A1D58783965}" destId="{2EC15C35-4D5A-44D7-9A28-943486328C2D}" srcOrd="1" destOrd="0" presId="urn:microsoft.com/office/officeart/2008/layout/SquareAccentList"/>
    <dgm:cxn modelId="{C4B69443-0C5C-4BF0-988E-CD9707A84A4B}" type="presParOf" srcId="{43545A3C-A78F-4F14-9CFE-60631560BBF8}" destId="{8FAF2C42-CC60-41E3-81D0-5D08FE9DF6C1}" srcOrd="9" destOrd="0" presId="urn:microsoft.com/office/officeart/2008/layout/SquareAccentList"/>
    <dgm:cxn modelId="{DA0A2A83-B14B-4F09-A943-D4A1AF0140E9}" type="presParOf" srcId="{8FAF2C42-CC60-41E3-81D0-5D08FE9DF6C1}" destId="{1903798F-5515-4E61-AEB8-FDE832FD6A92}" srcOrd="0" destOrd="0" presId="urn:microsoft.com/office/officeart/2008/layout/SquareAccentList"/>
    <dgm:cxn modelId="{45307A17-8AB7-446E-993D-34EA19C86E92}" type="presParOf" srcId="{8FAF2C42-CC60-41E3-81D0-5D08FE9DF6C1}" destId="{B479DB83-0D0C-4C81-BCB5-E9E4F3FC7606}" srcOrd="1" destOrd="0" presId="urn:microsoft.com/office/officeart/2008/layout/SquareAccentList"/>
    <dgm:cxn modelId="{5C970789-5DEC-425D-A1AC-97850A904EF9}" type="presParOf" srcId="{43545A3C-A78F-4F14-9CFE-60631560BBF8}" destId="{91419AA8-7EBD-4612-B864-B515784FFC23}" srcOrd="10" destOrd="0" presId="urn:microsoft.com/office/officeart/2008/layout/SquareAccentList"/>
    <dgm:cxn modelId="{53624AEC-33AD-4BFA-953A-A56DC047D596}" type="presParOf" srcId="{91419AA8-7EBD-4612-B864-B515784FFC23}" destId="{81410A77-8D78-4E30-A9D3-2D70A0EB794A}" srcOrd="0" destOrd="0" presId="urn:microsoft.com/office/officeart/2008/layout/SquareAccentList"/>
    <dgm:cxn modelId="{308F15AD-A707-44B7-B7A3-DDAAC1C94C57}" type="presParOf" srcId="{91419AA8-7EBD-4612-B864-B515784FFC23}" destId="{04AEC4E3-B72B-4C44-A423-C427255A0C47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F716F9-00E8-461C-B307-B43AB2EDBD64}" type="doc">
      <dgm:prSet loTypeId="urn:microsoft.com/office/officeart/2005/8/layout/matrix1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8A145F9E-7756-4A9A-B10C-AD4B3C44E68C}">
      <dgm:prSet/>
      <dgm:spPr/>
      <dgm:t>
        <a:bodyPr/>
        <a:lstStyle/>
        <a:p>
          <a:pPr rtl="0"/>
          <a:r>
            <a:rPr lang="fr-FR" b="1" dirty="0" smtClean="0"/>
            <a:t>Physical Sciences</a:t>
          </a:r>
          <a:endParaRPr lang="en-US" dirty="0"/>
        </a:p>
      </dgm:t>
    </dgm:pt>
    <dgm:pt modelId="{97CF6BC1-1839-4B24-AAEE-31146449CB21}" type="parTrans" cxnId="{F9CDC38A-0C83-41BB-BF9F-4E158449AB82}">
      <dgm:prSet/>
      <dgm:spPr/>
      <dgm:t>
        <a:bodyPr/>
        <a:lstStyle/>
        <a:p>
          <a:endParaRPr lang="fr-FR"/>
        </a:p>
      </dgm:t>
    </dgm:pt>
    <dgm:pt modelId="{20DDA1AD-2655-44D8-AE05-36DDC80C118C}" type="sibTrans" cxnId="{F9CDC38A-0C83-41BB-BF9F-4E158449AB82}">
      <dgm:prSet/>
      <dgm:spPr/>
      <dgm:t>
        <a:bodyPr/>
        <a:lstStyle/>
        <a:p>
          <a:endParaRPr lang="fr-FR"/>
        </a:p>
      </dgm:t>
    </dgm:pt>
    <dgm:pt modelId="{0DFB0A36-39AF-41FC-84FF-BE228BBCDF98}">
      <dgm:prSet/>
      <dgm:spPr/>
      <dgm:t>
        <a:bodyPr/>
        <a:lstStyle/>
        <a:p>
          <a:pPr rtl="0"/>
          <a:r>
            <a:rPr lang="fr-FR" b="1" dirty="0" smtClean="0"/>
            <a:t>Social Sciences</a:t>
          </a:r>
          <a:endParaRPr lang="en-US" dirty="0"/>
        </a:p>
      </dgm:t>
    </dgm:pt>
    <dgm:pt modelId="{E7208176-06C7-4638-831A-A766F0222DC5}" type="parTrans" cxnId="{86588061-1E5C-4ACA-AA7C-875D759BE1D9}">
      <dgm:prSet/>
      <dgm:spPr/>
      <dgm:t>
        <a:bodyPr/>
        <a:lstStyle/>
        <a:p>
          <a:endParaRPr lang="fr-FR"/>
        </a:p>
      </dgm:t>
    </dgm:pt>
    <dgm:pt modelId="{796E3B2B-D566-4DD4-80FD-300C2BF56F10}" type="sibTrans" cxnId="{86588061-1E5C-4ACA-AA7C-875D759BE1D9}">
      <dgm:prSet/>
      <dgm:spPr/>
      <dgm:t>
        <a:bodyPr/>
        <a:lstStyle/>
        <a:p>
          <a:endParaRPr lang="fr-FR"/>
        </a:p>
      </dgm:t>
    </dgm:pt>
    <dgm:pt modelId="{5BF182A6-3D09-4186-87FD-F219B61AE531}">
      <dgm:prSet/>
      <dgm:spPr/>
      <dgm:t>
        <a:bodyPr/>
        <a:lstStyle/>
        <a:p>
          <a:pPr rtl="0"/>
          <a:r>
            <a:rPr lang="fr-FR" b="1" dirty="0" smtClean="0"/>
            <a:t>Life Sciences</a:t>
          </a:r>
          <a:endParaRPr lang="en-US" b="1" dirty="0"/>
        </a:p>
      </dgm:t>
    </dgm:pt>
    <dgm:pt modelId="{317A8D21-0780-42C3-BF3D-4B167DB6C4A8}" type="parTrans" cxnId="{19774BEF-99CA-462C-AEBC-FAFAE91F309B}">
      <dgm:prSet/>
      <dgm:spPr/>
      <dgm:t>
        <a:bodyPr/>
        <a:lstStyle/>
        <a:p>
          <a:endParaRPr lang="fr-FR"/>
        </a:p>
      </dgm:t>
    </dgm:pt>
    <dgm:pt modelId="{872DB36E-76B1-47A8-BEC3-D56899CF12D6}" type="sibTrans" cxnId="{19774BEF-99CA-462C-AEBC-FAFAE91F309B}">
      <dgm:prSet/>
      <dgm:spPr/>
      <dgm:t>
        <a:bodyPr/>
        <a:lstStyle/>
        <a:p>
          <a:endParaRPr lang="fr-FR"/>
        </a:p>
      </dgm:t>
    </dgm:pt>
    <dgm:pt modelId="{FF31DF21-AD03-4389-B2A9-835A8D6A8017}">
      <dgm:prSet/>
      <dgm:spPr/>
      <dgm:t>
        <a:bodyPr/>
        <a:lstStyle/>
        <a:p>
          <a:pPr rtl="0"/>
          <a:r>
            <a:rPr lang="fr-FR" dirty="0" smtClean="0"/>
            <a:t>4 Grands domaines</a:t>
          </a:r>
          <a:endParaRPr lang="en-US" dirty="0"/>
        </a:p>
      </dgm:t>
    </dgm:pt>
    <dgm:pt modelId="{91A0395C-FA9F-45F9-AE20-C09263CD2BC4}" type="parTrans" cxnId="{35E5E5DF-2A5F-4B5B-9550-3A524D13F053}">
      <dgm:prSet/>
      <dgm:spPr/>
      <dgm:t>
        <a:bodyPr/>
        <a:lstStyle/>
        <a:p>
          <a:endParaRPr lang="fr-FR"/>
        </a:p>
      </dgm:t>
    </dgm:pt>
    <dgm:pt modelId="{A1A011FF-6574-4534-AA2D-80198CF66465}" type="sibTrans" cxnId="{35E5E5DF-2A5F-4B5B-9550-3A524D13F053}">
      <dgm:prSet/>
      <dgm:spPr/>
      <dgm:t>
        <a:bodyPr/>
        <a:lstStyle/>
        <a:p>
          <a:endParaRPr lang="fr-FR"/>
        </a:p>
      </dgm:t>
    </dgm:pt>
    <dgm:pt modelId="{F8914E46-5FBE-4E71-97E6-B3CC22F3D1FF}">
      <dgm:prSet/>
      <dgm:spPr/>
      <dgm:t>
        <a:bodyPr/>
        <a:lstStyle/>
        <a:p>
          <a:pPr rtl="0"/>
          <a:r>
            <a:rPr lang="fr-FR" b="1" smtClean="0"/>
            <a:t>Health Sciences</a:t>
          </a:r>
          <a:endParaRPr lang="en-US" dirty="0"/>
        </a:p>
      </dgm:t>
    </dgm:pt>
    <dgm:pt modelId="{8F915BD4-E6D2-46E2-B848-E5E271617410}" type="parTrans" cxnId="{CD7041A1-A5CD-4844-A9A4-EEC813D96EB2}">
      <dgm:prSet/>
      <dgm:spPr/>
      <dgm:t>
        <a:bodyPr/>
        <a:lstStyle/>
        <a:p>
          <a:endParaRPr lang="fr-FR"/>
        </a:p>
      </dgm:t>
    </dgm:pt>
    <dgm:pt modelId="{B01D8C73-A7E7-4725-9DB0-88FFB7E179E3}" type="sibTrans" cxnId="{CD7041A1-A5CD-4844-A9A4-EEC813D96EB2}">
      <dgm:prSet/>
      <dgm:spPr/>
      <dgm:t>
        <a:bodyPr/>
        <a:lstStyle/>
        <a:p>
          <a:endParaRPr lang="fr-FR"/>
        </a:p>
      </dgm:t>
    </dgm:pt>
    <dgm:pt modelId="{218CC5A2-DE8F-42A7-AC65-B523BCE606A6}" type="pres">
      <dgm:prSet presAssocID="{3DF716F9-00E8-461C-B307-B43AB2EDBD6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625AC56-FA3C-45A7-B469-7DA71CE7A016}" type="pres">
      <dgm:prSet presAssocID="{3DF716F9-00E8-461C-B307-B43AB2EDBD64}" presName="matrix" presStyleCnt="0"/>
      <dgm:spPr/>
    </dgm:pt>
    <dgm:pt modelId="{F5F01537-6C4C-40D0-9597-58EEA2E13005}" type="pres">
      <dgm:prSet presAssocID="{3DF716F9-00E8-461C-B307-B43AB2EDBD64}" presName="tile1" presStyleLbl="node1" presStyleIdx="0" presStyleCnt="4"/>
      <dgm:spPr/>
      <dgm:t>
        <a:bodyPr/>
        <a:lstStyle/>
        <a:p>
          <a:endParaRPr lang="fr-FR"/>
        </a:p>
      </dgm:t>
    </dgm:pt>
    <dgm:pt modelId="{ADA55910-851D-4B01-86B4-337363A95C67}" type="pres">
      <dgm:prSet presAssocID="{3DF716F9-00E8-461C-B307-B43AB2EDBD6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F98CA97-3009-46D8-8951-BD398B13A497}" type="pres">
      <dgm:prSet presAssocID="{3DF716F9-00E8-461C-B307-B43AB2EDBD64}" presName="tile2" presStyleLbl="node1" presStyleIdx="1" presStyleCnt="4"/>
      <dgm:spPr/>
      <dgm:t>
        <a:bodyPr/>
        <a:lstStyle/>
        <a:p>
          <a:endParaRPr lang="fr-FR"/>
        </a:p>
      </dgm:t>
    </dgm:pt>
    <dgm:pt modelId="{144F0AC1-81C2-41C8-B58B-811B1B1647BE}" type="pres">
      <dgm:prSet presAssocID="{3DF716F9-00E8-461C-B307-B43AB2EDBD6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D2CF0D4-5CBE-4874-AF37-4E383EE8EF76}" type="pres">
      <dgm:prSet presAssocID="{3DF716F9-00E8-461C-B307-B43AB2EDBD64}" presName="tile3" presStyleLbl="node1" presStyleIdx="2" presStyleCnt="4"/>
      <dgm:spPr/>
      <dgm:t>
        <a:bodyPr/>
        <a:lstStyle/>
        <a:p>
          <a:endParaRPr lang="fr-FR"/>
        </a:p>
      </dgm:t>
    </dgm:pt>
    <dgm:pt modelId="{7AA13678-3179-48D5-AC4B-5E60D2B11714}" type="pres">
      <dgm:prSet presAssocID="{3DF716F9-00E8-461C-B307-B43AB2EDBD6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D5AFB74-757A-456F-9330-C3079A36E647}" type="pres">
      <dgm:prSet presAssocID="{3DF716F9-00E8-461C-B307-B43AB2EDBD64}" presName="tile4" presStyleLbl="node1" presStyleIdx="3" presStyleCnt="4"/>
      <dgm:spPr/>
      <dgm:t>
        <a:bodyPr/>
        <a:lstStyle/>
        <a:p>
          <a:endParaRPr lang="fr-FR"/>
        </a:p>
      </dgm:t>
    </dgm:pt>
    <dgm:pt modelId="{C2B6D509-EBD3-4CA3-931E-4FDA8C23957E}" type="pres">
      <dgm:prSet presAssocID="{3DF716F9-00E8-461C-B307-B43AB2EDBD6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1950551-0CAB-4180-9F8D-2213A54A156B}" type="pres">
      <dgm:prSet presAssocID="{3DF716F9-00E8-461C-B307-B43AB2EDBD64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</dgm:ptLst>
  <dgm:cxnLst>
    <dgm:cxn modelId="{CD7041A1-A5CD-4844-A9A4-EEC813D96EB2}" srcId="{FF31DF21-AD03-4389-B2A9-835A8D6A8017}" destId="{F8914E46-5FBE-4E71-97E6-B3CC22F3D1FF}" srcOrd="0" destOrd="0" parTransId="{8F915BD4-E6D2-46E2-B848-E5E271617410}" sibTransId="{B01D8C73-A7E7-4725-9DB0-88FFB7E179E3}"/>
    <dgm:cxn modelId="{96C05BE6-D37F-43D2-B02E-5D7CA2ADAB56}" type="presOf" srcId="{0DFB0A36-39AF-41FC-84FF-BE228BBCDF98}" destId="{2F98CA97-3009-46D8-8951-BD398B13A497}" srcOrd="0" destOrd="0" presId="urn:microsoft.com/office/officeart/2005/8/layout/matrix1"/>
    <dgm:cxn modelId="{010B6223-39EF-4686-A465-4A5DBFC6CE14}" type="presOf" srcId="{0DFB0A36-39AF-41FC-84FF-BE228BBCDF98}" destId="{144F0AC1-81C2-41C8-B58B-811B1B1647BE}" srcOrd="1" destOrd="0" presId="urn:microsoft.com/office/officeart/2005/8/layout/matrix1"/>
    <dgm:cxn modelId="{EFA9DC2F-6DEB-4013-A7C5-7630801C9DED}" type="presOf" srcId="{FF31DF21-AD03-4389-B2A9-835A8D6A8017}" destId="{A1950551-0CAB-4180-9F8D-2213A54A156B}" srcOrd="0" destOrd="0" presId="urn:microsoft.com/office/officeart/2005/8/layout/matrix1"/>
    <dgm:cxn modelId="{A12B1584-A746-4DD1-A1DD-E41456AFBC02}" type="presOf" srcId="{F8914E46-5FBE-4E71-97E6-B3CC22F3D1FF}" destId="{F5F01537-6C4C-40D0-9597-58EEA2E13005}" srcOrd="0" destOrd="0" presId="urn:microsoft.com/office/officeart/2005/8/layout/matrix1"/>
    <dgm:cxn modelId="{9EB96506-0F77-48F0-A6CD-F292F91B99A6}" type="presOf" srcId="{3DF716F9-00E8-461C-B307-B43AB2EDBD64}" destId="{218CC5A2-DE8F-42A7-AC65-B523BCE606A6}" srcOrd="0" destOrd="0" presId="urn:microsoft.com/office/officeart/2005/8/layout/matrix1"/>
    <dgm:cxn modelId="{71DFBE3B-43E1-47BC-AE35-A758F7F4F6BF}" type="presOf" srcId="{8A145F9E-7756-4A9A-B10C-AD4B3C44E68C}" destId="{C2B6D509-EBD3-4CA3-931E-4FDA8C23957E}" srcOrd="1" destOrd="0" presId="urn:microsoft.com/office/officeart/2005/8/layout/matrix1"/>
    <dgm:cxn modelId="{B0F253C4-898E-4979-8C79-86613244C7C1}" type="presOf" srcId="{5BF182A6-3D09-4186-87FD-F219B61AE531}" destId="{AD2CF0D4-5CBE-4874-AF37-4E383EE8EF76}" srcOrd="0" destOrd="0" presId="urn:microsoft.com/office/officeart/2005/8/layout/matrix1"/>
    <dgm:cxn modelId="{19774BEF-99CA-462C-AEBC-FAFAE91F309B}" srcId="{FF31DF21-AD03-4389-B2A9-835A8D6A8017}" destId="{5BF182A6-3D09-4186-87FD-F219B61AE531}" srcOrd="2" destOrd="0" parTransId="{317A8D21-0780-42C3-BF3D-4B167DB6C4A8}" sibTransId="{872DB36E-76B1-47A8-BEC3-D56899CF12D6}"/>
    <dgm:cxn modelId="{86588061-1E5C-4ACA-AA7C-875D759BE1D9}" srcId="{FF31DF21-AD03-4389-B2A9-835A8D6A8017}" destId="{0DFB0A36-39AF-41FC-84FF-BE228BBCDF98}" srcOrd="1" destOrd="0" parTransId="{E7208176-06C7-4638-831A-A766F0222DC5}" sibTransId="{796E3B2B-D566-4DD4-80FD-300C2BF56F10}"/>
    <dgm:cxn modelId="{3B46F33A-3FDF-44CB-9820-8D858EB58636}" type="presOf" srcId="{8A145F9E-7756-4A9A-B10C-AD4B3C44E68C}" destId="{5D5AFB74-757A-456F-9330-C3079A36E647}" srcOrd="0" destOrd="0" presId="urn:microsoft.com/office/officeart/2005/8/layout/matrix1"/>
    <dgm:cxn modelId="{5783FEEA-3A08-4E30-A39A-20164B68F482}" type="presOf" srcId="{F8914E46-5FBE-4E71-97E6-B3CC22F3D1FF}" destId="{ADA55910-851D-4B01-86B4-337363A95C67}" srcOrd="1" destOrd="0" presId="urn:microsoft.com/office/officeart/2005/8/layout/matrix1"/>
    <dgm:cxn modelId="{D6D25A06-A46C-436D-8E02-C462DBDF50EF}" type="presOf" srcId="{5BF182A6-3D09-4186-87FD-F219B61AE531}" destId="{7AA13678-3179-48D5-AC4B-5E60D2B11714}" srcOrd="1" destOrd="0" presId="urn:microsoft.com/office/officeart/2005/8/layout/matrix1"/>
    <dgm:cxn modelId="{F9CDC38A-0C83-41BB-BF9F-4E158449AB82}" srcId="{FF31DF21-AD03-4389-B2A9-835A8D6A8017}" destId="{8A145F9E-7756-4A9A-B10C-AD4B3C44E68C}" srcOrd="3" destOrd="0" parTransId="{97CF6BC1-1839-4B24-AAEE-31146449CB21}" sibTransId="{20DDA1AD-2655-44D8-AE05-36DDC80C118C}"/>
    <dgm:cxn modelId="{35E5E5DF-2A5F-4B5B-9550-3A524D13F053}" srcId="{3DF716F9-00E8-461C-B307-B43AB2EDBD64}" destId="{FF31DF21-AD03-4389-B2A9-835A8D6A8017}" srcOrd="0" destOrd="0" parTransId="{91A0395C-FA9F-45F9-AE20-C09263CD2BC4}" sibTransId="{A1A011FF-6574-4534-AA2D-80198CF66465}"/>
    <dgm:cxn modelId="{9B76F282-56B1-4282-8515-758F97D64C09}" type="presParOf" srcId="{218CC5A2-DE8F-42A7-AC65-B523BCE606A6}" destId="{7625AC56-FA3C-45A7-B469-7DA71CE7A016}" srcOrd="0" destOrd="0" presId="urn:microsoft.com/office/officeart/2005/8/layout/matrix1"/>
    <dgm:cxn modelId="{687175A9-61AA-412F-A244-451D928E5590}" type="presParOf" srcId="{7625AC56-FA3C-45A7-B469-7DA71CE7A016}" destId="{F5F01537-6C4C-40D0-9597-58EEA2E13005}" srcOrd="0" destOrd="0" presId="urn:microsoft.com/office/officeart/2005/8/layout/matrix1"/>
    <dgm:cxn modelId="{B689285E-62EC-4781-B60A-30B2528A1E7D}" type="presParOf" srcId="{7625AC56-FA3C-45A7-B469-7DA71CE7A016}" destId="{ADA55910-851D-4B01-86B4-337363A95C67}" srcOrd="1" destOrd="0" presId="urn:microsoft.com/office/officeart/2005/8/layout/matrix1"/>
    <dgm:cxn modelId="{3A1985B7-84B0-425C-B3E1-E8A85D6309E5}" type="presParOf" srcId="{7625AC56-FA3C-45A7-B469-7DA71CE7A016}" destId="{2F98CA97-3009-46D8-8951-BD398B13A497}" srcOrd="2" destOrd="0" presId="urn:microsoft.com/office/officeart/2005/8/layout/matrix1"/>
    <dgm:cxn modelId="{9D8AE810-C48B-4169-9D4E-DB8E3978D3F3}" type="presParOf" srcId="{7625AC56-FA3C-45A7-B469-7DA71CE7A016}" destId="{144F0AC1-81C2-41C8-B58B-811B1B1647BE}" srcOrd="3" destOrd="0" presId="urn:microsoft.com/office/officeart/2005/8/layout/matrix1"/>
    <dgm:cxn modelId="{A4749E2C-2FAC-431D-A447-55B70C1E3A51}" type="presParOf" srcId="{7625AC56-FA3C-45A7-B469-7DA71CE7A016}" destId="{AD2CF0D4-5CBE-4874-AF37-4E383EE8EF76}" srcOrd="4" destOrd="0" presId="urn:microsoft.com/office/officeart/2005/8/layout/matrix1"/>
    <dgm:cxn modelId="{C027C076-40E9-49CC-9031-E9E5CFF3E9E3}" type="presParOf" srcId="{7625AC56-FA3C-45A7-B469-7DA71CE7A016}" destId="{7AA13678-3179-48D5-AC4B-5E60D2B11714}" srcOrd="5" destOrd="0" presId="urn:microsoft.com/office/officeart/2005/8/layout/matrix1"/>
    <dgm:cxn modelId="{156C50D0-B382-4F29-85EC-BBF39647ED8B}" type="presParOf" srcId="{7625AC56-FA3C-45A7-B469-7DA71CE7A016}" destId="{5D5AFB74-757A-456F-9330-C3079A36E647}" srcOrd="6" destOrd="0" presId="urn:microsoft.com/office/officeart/2005/8/layout/matrix1"/>
    <dgm:cxn modelId="{8A33B111-7C5C-491E-AA9A-35868DFD1143}" type="presParOf" srcId="{7625AC56-FA3C-45A7-B469-7DA71CE7A016}" destId="{C2B6D509-EBD3-4CA3-931E-4FDA8C23957E}" srcOrd="7" destOrd="0" presId="urn:microsoft.com/office/officeart/2005/8/layout/matrix1"/>
    <dgm:cxn modelId="{A8461284-5015-4DAA-AC3C-DCC0A886D01A}" type="presParOf" srcId="{218CC5A2-DE8F-42A7-AC65-B523BCE606A6}" destId="{A1950551-0CAB-4180-9F8D-2213A54A156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98C998-A02C-430C-A6D5-8FB993316B33}" type="doc">
      <dgm:prSet loTypeId="urn:microsoft.com/office/officeart/2009/3/layout/StepUpProcess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FR"/>
        </a:p>
      </dgm:t>
    </dgm:pt>
    <dgm:pt modelId="{D1F07A00-6F0D-4653-A2D1-0CE82EF05A27}">
      <dgm:prSet/>
      <dgm:spPr/>
      <dgm:t>
        <a:bodyPr/>
        <a:lstStyle/>
        <a:p>
          <a:pPr rtl="0"/>
          <a:r>
            <a:rPr lang="fr-FR" dirty="0" smtClean="0"/>
            <a:t>4 grands domaines</a:t>
          </a:r>
          <a:endParaRPr lang="en-US" dirty="0"/>
        </a:p>
      </dgm:t>
    </dgm:pt>
    <dgm:pt modelId="{92CDD8B0-F044-4600-8060-BC698C24895F}" type="parTrans" cxnId="{A233056F-4145-45BF-AD70-C72E6C706284}">
      <dgm:prSet/>
      <dgm:spPr/>
      <dgm:t>
        <a:bodyPr/>
        <a:lstStyle/>
        <a:p>
          <a:endParaRPr lang="fr-FR"/>
        </a:p>
      </dgm:t>
    </dgm:pt>
    <dgm:pt modelId="{90C37ED5-D952-4B3B-BAE2-2C102CC0E055}" type="sibTrans" cxnId="{A233056F-4145-45BF-AD70-C72E6C706284}">
      <dgm:prSet/>
      <dgm:spPr/>
      <dgm:t>
        <a:bodyPr/>
        <a:lstStyle/>
        <a:p>
          <a:endParaRPr lang="fr-FR"/>
        </a:p>
      </dgm:t>
    </dgm:pt>
    <dgm:pt modelId="{0BAA4240-66D8-4670-9028-21A78A83F9DB}">
      <dgm:prSet/>
      <dgm:spPr/>
      <dgm:t>
        <a:bodyPr/>
        <a:lstStyle/>
        <a:p>
          <a:pPr rtl="0"/>
          <a:r>
            <a:rPr lang="fr-FR" dirty="0" smtClean="0"/>
            <a:t>27 domaines</a:t>
          </a:r>
          <a:endParaRPr lang="en-US" dirty="0"/>
        </a:p>
      </dgm:t>
    </dgm:pt>
    <dgm:pt modelId="{A0AFA8B7-3787-420A-84EE-B184A11EB76F}" type="parTrans" cxnId="{505531D9-AFAF-4B0B-BE12-3DB53DC57DDF}">
      <dgm:prSet/>
      <dgm:spPr/>
      <dgm:t>
        <a:bodyPr/>
        <a:lstStyle/>
        <a:p>
          <a:endParaRPr lang="fr-FR"/>
        </a:p>
      </dgm:t>
    </dgm:pt>
    <dgm:pt modelId="{D43F1154-916F-4442-8FEB-C0B39779C937}" type="sibTrans" cxnId="{505531D9-AFAF-4B0B-BE12-3DB53DC57DDF}">
      <dgm:prSet/>
      <dgm:spPr/>
      <dgm:t>
        <a:bodyPr/>
        <a:lstStyle/>
        <a:p>
          <a:endParaRPr lang="fr-FR"/>
        </a:p>
      </dgm:t>
    </dgm:pt>
    <dgm:pt modelId="{29138616-29CB-4BCD-A5C9-9758D5210713}">
      <dgm:prSet/>
      <dgm:spPr/>
      <dgm:t>
        <a:bodyPr/>
        <a:lstStyle/>
        <a:p>
          <a:pPr rtl="0"/>
          <a:r>
            <a:rPr lang="fr-FR" dirty="0" smtClean="0"/>
            <a:t>+300 sous domaines</a:t>
          </a:r>
          <a:endParaRPr lang="en-US" dirty="0"/>
        </a:p>
      </dgm:t>
    </dgm:pt>
    <dgm:pt modelId="{6BA205A4-D27A-4AB8-B9A7-61C650A3D4EF}" type="parTrans" cxnId="{8A6EAA33-F030-47C8-A6F1-DFE30DC5F529}">
      <dgm:prSet/>
      <dgm:spPr/>
      <dgm:t>
        <a:bodyPr/>
        <a:lstStyle/>
        <a:p>
          <a:endParaRPr lang="fr-FR"/>
        </a:p>
      </dgm:t>
    </dgm:pt>
    <dgm:pt modelId="{3B727C76-BBAF-4D71-A175-C8F8621AF1D5}" type="sibTrans" cxnId="{8A6EAA33-F030-47C8-A6F1-DFE30DC5F529}">
      <dgm:prSet/>
      <dgm:spPr/>
      <dgm:t>
        <a:bodyPr/>
        <a:lstStyle/>
        <a:p>
          <a:endParaRPr lang="fr-FR"/>
        </a:p>
      </dgm:t>
    </dgm:pt>
    <dgm:pt modelId="{937CC833-F2A2-4BDA-BC8A-18CECBBCED15}">
      <dgm:prSet/>
      <dgm:spPr/>
      <dgm:t>
        <a:bodyPr/>
        <a:lstStyle/>
        <a:p>
          <a:pPr rtl="0"/>
          <a:r>
            <a:rPr lang="fr-FR" dirty="0" smtClean="0"/>
            <a:t>1500 topics clusters</a:t>
          </a:r>
          <a:endParaRPr lang="en-US" dirty="0"/>
        </a:p>
      </dgm:t>
    </dgm:pt>
    <dgm:pt modelId="{001B492E-A0CE-4EAC-82AE-D2153C960BC8}" type="parTrans" cxnId="{366CA141-FFFE-49E9-9EFB-5DA25ABB1B4E}">
      <dgm:prSet/>
      <dgm:spPr/>
      <dgm:t>
        <a:bodyPr/>
        <a:lstStyle/>
        <a:p>
          <a:endParaRPr lang="fr-FR"/>
        </a:p>
      </dgm:t>
    </dgm:pt>
    <dgm:pt modelId="{6F4CA423-BD87-43BA-AA09-1DFB382C5CD4}" type="sibTrans" cxnId="{366CA141-FFFE-49E9-9EFB-5DA25ABB1B4E}">
      <dgm:prSet/>
      <dgm:spPr/>
      <dgm:t>
        <a:bodyPr/>
        <a:lstStyle/>
        <a:p>
          <a:endParaRPr lang="fr-FR"/>
        </a:p>
      </dgm:t>
    </dgm:pt>
    <dgm:pt modelId="{433C467C-06C4-4959-B85B-A89BB6ED0E6A}">
      <dgm:prSet/>
      <dgm:spPr/>
      <dgm:t>
        <a:bodyPr/>
        <a:lstStyle/>
        <a:p>
          <a:pPr rtl="0"/>
          <a:r>
            <a:rPr lang="fr-FR" dirty="0" smtClean="0"/>
            <a:t>96000 topics</a:t>
          </a:r>
          <a:endParaRPr lang="en-US" dirty="0"/>
        </a:p>
      </dgm:t>
    </dgm:pt>
    <dgm:pt modelId="{476AF110-885D-45F9-8F84-B87450FD9CEA}" type="parTrans" cxnId="{43DFD0AA-3A41-4C3E-A8A9-0C85816BDA23}">
      <dgm:prSet/>
      <dgm:spPr/>
      <dgm:t>
        <a:bodyPr/>
        <a:lstStyle/>
        <a:p>
          <a:endParaRPr lang="fr-FR"/>
        </a:p>
      </dgm:t>
    </dgm:pt>
    <dgm:pt modelId="{FA8F8926-DC57-47D5-B83F-85E84F7F4C05}" type="sibTrans" cxnId="{43DFD0AA-3A41-4C3E-A8A9-0C85816BDA23}">
      <dgm:prSet/>
      <dgm:spPr/>
      <dgm:t>
        <a:bodyPr/>
        <a:lstStyle/>
        <a:p>
          <a:endParaRPr lang="fr-FR"/>
        </a:p>
      </dgm:t>
    </dgm:pt>
    <dgm:pt modelId="{3685DDC5-DE2A-4844-981F-798ABBAE9A1F}" type="pres">
      <dgm:prSet presAssocID="{0198C998-A02C-430C-A6D5-8FB993316B3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A8C3438C-83AE-4AB6-B649-FF9491F5B5A0}" type="pres">
      <dgm:prSet presAssocID="{D1F07A00-6F0D-4653-A2D1-0CE82EF05A27}" presName="composite" presStyleCnt="0"/>
      <dgm:spPr/>
      <dgm:t>
        <a:bodyPr/>
        <a:lstStyle/>
        <a:p>
          <a:endParaRPr lang="fr-FR"/>
        </a:p>
      </dgm:t>
    </dgm:pt>
    <dgm:pt modelId="{60376D74-10AD-479C-8477-9B299286C1E7}" type="pres">
      <dgm:prSet presAssocID="{D1F07A00-6F0D-4653-A2D1-0CE82EF05A27}" presName="LShape" presStyleLbl="alignNode1" presStyleIdx="0" presStyleCnt="9"/>
      <dgm:spPr/>
      <dgm:t>
        <a:bodyPr/>
        <a:lstStyle/>
        <a:p>
          <a:endParaRPr lang="fr-FR"/>
        </a:p>
      </dgm:t>
    </dgm:pt>
    <dgm:pt modelId="{A1012A86-F2F1-4EB3-8995-78FD3923073C}" type="pres">
      <dgm:prSet presAssocID="{D1F07A00-6F0D-4653-A2D1-0CE82EF05A27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D61C2E6-8F0E-48F4-BC94-12C1D87C653E}" type="pres">
      <dgm:prSet presAssocID="{D1F07A00-6F0D-4653-A2D1-0CE82EF05A27}" presName="Triangle" presStyleLbl="alignNode1" presStyleIdx="1" presStyleCnt="9"/>
      <dgm:spPr/>
      <dgm:t>
        <a:bodyPr/>
        <a:lstStyle/>
        <a:p>
          <a:endParaRPr lang="fr-FR"/>
        </a:p>
      </dgm:t>
    </dgm:pt>
    <dgm:pt modelId="{E8B0896E-154B-4F28-A495-49381B7FDD07}" type="pres">
      <dgm:prSet presAssocID="{90C37ED5-D952-4B3B-BAE2-2C102CC0E055}" presName="sibTrans" presStyleCnt="0"/>
      <dgm:spPr/>
      <dgm:t>
        <a:bodyPr/>
        <a:lstStyle/>
        <a:p>
          <a:endParaRPr lang="fr-FR"/>
        </a:p>
      </dgm:t>
    </dgm:pt>
    <dgm:pt modelId="{A7FFE2A4-BC6D-4536-8963-C3A9B72D9CB4}" type="pres">
      <dgm:prSet presAssocID="{90C37ED5-D952-4B3B-BAE2-2C102CC0E055}" presName="space" presStyleCnt="0"/>
      <dgm:spPr/>
      <dgm:t>
        <a:bodyPr/>
        <a:lstStyle/>
        <a:p>
          <a:endParaRPr lang="fr-FR"/>
        </a:p>
      </dgm:t>
    </dgm:pt>
    <dgm:pt modelId="{FD320624-A9EE-48C0-995D-90C05DDBF559}" type="pres">
      <dgm:prSet presAssocID="{0BAA4240-66D8-4670-9028-21A78A83F9DB}" presName="composite" presStyleCnt="0"/>
      <dgm:spPr/>
      <dgm:t>
        <a:bodyPr/>
        <a:lstStyle/>
        <a:p>
          <a:endParaRPr lang="fr-FR"/>
        </a:p>
      </dgm:t>
    </dgm:pt>
    <dgm:pt modelId="{C461EF81-93E2-4279-92FC-80CF4B996F05}" type="pres">
      <dgm:prSet presAssocID="{0BAA4240-66D8-4670-9028-21A78A83F9DB}" presName="LShape" presStyleLbl="alignNode1" presStyleIdx="2" presStyleCnt="9"/>
      <dgm:spPr/>
      <dgm:t>
        <a:bodyPr/>
        <a:lstStyle/>
        <a:p>
          <a:endParaRPr lang="fr-FR"/>
        </a:p>
      </dgm:t>
    </dgm:pt>
    <dgm:pt modelId="{8993A1BE-AFA3-4899-9B08-1AC524EA9519}" type="pres">
      <dgm:prSet presAssocID="{0BAA4240-66D8-4670-9028-21A78A83F9DB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06674EF-D8C6-47AC-B2B6-F89C3C03A6B4}" type="pres">
      <dgm:prSet presAssocID="{0BAA4240-66D8-4670-9028-21A78A83F9DB}" presName="Triangle" presStyleLbl="alignNode1" presStyleIdx="3" presStyleCnt="9"/>
      <dgm:spPr/>
      <dgm:t>
        <a:bodyPr/>
        <a:lstStyle/>
        <a:p>
          <a:endParaRPr lang="fr-FR"/>
        </a:p>
      </dgm:t>
    </dgm:pt>
    <dgm:pt modelId="{F2DCAA4C-57E9-46F9-A407-903071122642}" type="pres">
      <dgm:prSet presAssocID="{D43F1154-916F-4442-8FEB-C0B39779C937}" presName="sibTrans" presStyleCnt="0"/>
      <dgm:spPr/>
      <dgm:t>
        <a:bodyPr/>
        <a:lstStyle/>
        <a:p>
          <a:endParaRPr lang="fr-FR"/>
        </a:p>
      </dgm:t>
    </dgm:pt>
    <dgm:pt modelId="{E477CC5C-CA4F-4CB5-93A1-CFF6E98D1AA9}" type="pres">
      <dgm:prSet presAssocID="{D43F1154-916F-4442-8FEB-C0B39779C937}" presName="space" presStyleCnt="0"/>
      <dgm:spPr/>
      <dgm:t>
        <a:bodyPr/>
        <a:lstStyle/>
        <a:p>
          <a:endParaRPr lang="fr-FR"/>
        </a:p>
      </dgm:t>
    </dgm:pt>
    <dgm:pt modelId="{FB84A63D-6F96-488B-8ECA-E50DBB1D4CD5}" type="pres">
      <dgm:prSet presAssocID="{29138616-29CB-4BCD-A5C9-9758D5210713}" presName="composite" presStyleCnt="0"/>
      <dgm:spPr/>
      <dgm:t>
        <a:bodyPr/>
        <a:lstStyle/>
        <a:p>
          <a:endParaRPr lang="fr-FR"/>
        </a:p>
      </dgm:t>
    </dgm:pt>
    <dgm:pt modelId="{F0000076-78A4-474D-99B0-D24E8D363ECF}" type="pres">
      <dgm:prSet presAssocID="{29138616-29CB-4BCD-A5C9-9758D5210713}" presName="LShape" presStyleLbl="alignNode1" presStyleIdx="4" presStyleCnt="9"/>
      <dgm:spPr/>
      <dgm:t>
        <a:bodyPr/>
        <a:lstStyle/>
        <a:p>
          <a:endParaRPr lang="fr-FR"/>
        </a:p>
      </dgm:t>
    </dgm:pt>
    <dgm:pt modelId="{3F80EB07-F811-4EE7-9036-76727ECD0862}" type="pres">
      <dgm:prSet presAssocID="{29138616-29CB-4BCD-A5C9-9758D5210713}" presName="ParentText" presStyleLbl="revTx" presStyleIdx="2" presStyleCnt="5" custScaleX="1100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79AF3B4-9B6D-4205-BE5A-EA70762C9FE8}" type="pres">
      <dgm:prSet presAssocID="{29138616-29CB-4BCD-A5C9-9758D5210713}" presName="Triangle" presStyleLbl="alignNode1" presStyleIdx="5" presStyleCnt="9"/>
      <dgm:spPr/>
      <dgm:t>
        <a:bodyPr/>
        <a:lstStyle/>
        <a:p>
          <a:endParaRPr lang="fr-FR"/>
        </a:p>
      </dgm:t>
    </dgm:pt>
    <dgm:pt modelId="{138998E1-28EA-4D1B-8684-04F4DE60B671}" type="pres">
      <dgm:prSet presAssocID="{3B727C76-BBAF-4D71-A175-C8F8621AF1D5}" presName="sibTrans" presStyleCnt="0"/>
      <dgm:spPr/>
      <dgm:t>
        <a:bodyPr/>
        <a:lstStyle/>
        <a:p>
          <a:endParaRPr lang="fr-FR"/>
        </a:p>
      </dgm:t>
    </dgm:pt>
    <dgm:pt modelId="{4AE8998B-1F80-4068-A366-E685F5D0A449}" type="pres">
      <dgm:prSet presAssocID="{3B727C76-BBAF-4D71-A175-C8F8621AF1D5}" presName="space" presStyleCnt="0"/>
      <dgm:spPr/>
      <dgm:t>
        <a:bodyPr/>
        <a:lstStyle/>
        <a:p>
          <a:endParaRPr lang="fr-FR"/>
        </a:p>
      </dgm:t>
    </dgm:pt>
    <dgm:pt modelId="{AEEE11D4-7F2B-4965-9897-4AD78616531A}" type="pres">
      <dgm:prSet presAssocID="{937CC833-F2A2-4BDA-BC8A-18CECBBCED15}" presName="composite" presStyleCnt="0"/>
      <dgm:spPr/>
      <dgm:t>
        <a:bodyPr/>
        <a:lstStyle/>
        <a:p>
          <a:endParaRPr lang="fr-FR"/>
        </a:p>
      </dgm:t>
    </dgm:pt>
    <dgm:pt modelId="{5E72916B-9E12-4652-AAD8-9E771EBD3816}" type="pres">
      <dgm:prSet presAssocID="{937CC833-F2A2-4BDA-BC8A-18CECBBCED15}" presName="LShape" presStyleLbl="alignNode1" presStyleIdx="6" presStyleCnt="9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fr-FR"/>
        </a:p>
      </dgm:t>
    </dgm:pt>
    <dgm:pt modelId="{76FD5100-94B7-47F4-B2B2-A036213C3FE5}" type="pres">
      <dgm:prSet presAssocID="{937CC833-F2A2-4BDA-BC8A-18CECBBCED15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DA16B6F-4182-4A4D-8F64-E8DF24AA9C60}" type="pres">
      <dgm:prSet presAssocID="{937CC833-F2A2-4BDA-BC8A-18CECBBCED15}" presName="Triangle" presStyleLbl="alignNode1" presStyleIdx="7" presStyleCnt="9"/>
      <dgm:spPr/>
      <dgm:t>
        <a:bodyPr/>
        <a:lstStyle/>
        <a:p>
          <a:endParaRPr lang="fr-FR"/>
        </a:p>
      </dgm:t>
    </dgm:pt>
    <dgm:pt modelId="{E22C5BF6-C1FB-44A4-9B34-D51ED5FD6CD3}" type="pres">
      <dgm:prSet presAssocID="{6F4CA423-BD87-43BA-AA09-1DFB382C5CD4}" presName="sibTrans" presStyleCnt="0"/>
      <dgm:spPr/>
      <dgm:t>
        <a:bodyPr/>
        <a:lstStyle/>
        <a:p>
          <a:endParaRPr lang="fr-FR"/>
        </a:p>
      </dgm:t>
    </dgm:pt>
    <dgm:pt modelId="{B4C0BB38-0A18-46AC-BC66-3889477C7490}" type="pres">
      <dgm:prSet presAssocID="{6F4CA423-BD87-43BA-AA09-1DFB382C5CD4}" presName="space" presStyleCnt="0"/>
      <dgm:spPr/>
      <dgm:t>
        <a:bodyPr/>
        <a:lstStyle/>
        <a:p>
          <a:endParaRPr lang="fr-FR"/>
        </a:p>
      </dgm:t>
    </dgm:pt>
    <dgm:pt modelId="{E4DD9F90-6E0E-4D10-B5B4-2883EE86457F}" type="pres">
      <dgm:prSet presAssocID="{433C467C-06C4-4959-B85B-A89BB6ED0E6A}" presName="composite" presStyleCnt="0"/>
      <dgm:spPr/>
      <dgm:t>
        <a:bodyPr/>
        <a:lstStyle/>
        <a:p>
          <a:endParaRPr lang="fr-FR"/>
        </a:p>
      </dgm:t>
    </dgm:pt>
    <dgm:pt modelId="{6A848787-37CF-457A-AE23-01C6795FA9D9}" type="pres">
      <dgm:prSet presAssocID="{433C467C-06C4-4959-B85B-A89BB6ED0E6A}" presName="LShape" presStyleLbl="alignNode1" presStyleIdx="8" presStyleCnt="9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fr-FR"/>
        </a:p>
      </dgm:t>
    </dgm:pt>
    <dgm:pt modelId="{F00CB117-A9AF-4AE7-BD44-7CB91669331D}" type="pres">
      <dgm:prSet presAssocID="{433C467C-06C4-4959-B85B-A89BB6ED0E6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A6EAA33-F030-47C8-A6F1-DFE30DC5F529}" srcId="{0198C998-A02C-430C-A6D5-8FB993316B33}" destId="{29138616-29CB-4BCD-A5C9-9758D5210713}" srcOrd="2" destOrd="0" parTransId="{6BA205A4-D27A-4AB8-B9A7-61C650A3D4EF}" sibTransId="{3B727C76-BBAF-4D71-A175-C8F8621AF1D5}"/>
    <dgm:cxn modelId="{43DFD0AA-3A41-4C3E-A8A9-0C85816BDA23}" srcId="{0198C998-A02C-430C-A6D5-8FB993316B33}" destId="{433C467C-06C4-4959-B85B-A89BB6ED0E6A}" srcOrd="4" destOrd="0" parTransId="{476AF110-885D-45F9-8F84-B87450FD9CEA}" sibTransId="{FA8F8926-DC57-47D5-B83F-85E84F7F4C05}"/>
    <dgm:cxn modelId="{637E40DF-4C23-42FE-B2FD-ED5484F33F8E}" type="presOf" srcId="{0198C998-A02C-430C-A6D5-8FB993316B33}" destId="{3685DDC5-DE2A-4844-981F-798ABBAE9A1F}" srcOrd="0" destOrd="0" presId="urn:microsoft.com/office/officeart/2009/3/layout/StepUpProcess"/>
    <dgm:cxn modelId="{366CA141-FFFE-49E9-9EFB-5DA25ABB1B4E}" srcId="{0198C998-A02C-430C-A6D5-8FB993316B33}" destId="{937CC833-F2A2-4BDA-BC8A-18CECBBCED15}" srcOrd="3" destOrd="0" parTransId="{001B492E-A0CE-4EAC-82AE-D2153C960BC8}" sibTransId="{6F4CA423-BD87-43BA-AA09-1DFB382C5CD4}"/>
    <dgm:cxn modelId="{736BF21D-8131-44FB-85A7-9431AA5177B9}" type="presOf" srcId="{0BAA4240-66D8-4670-9028-21A78A83F9DB}" destId="{8993A1BE-AFA3-4899-9B08-1AC524EA9519}" srcOrd="0" destOrd="0" presId="urn:microsoft.com/office/officeart/2009/3/layout/StepUpProcess"/>
    <dgm:cxn modelId="{9DD0D1E4-A35C-4FE7-B2EF-B9D361086D84}" type="presOf" srcId="{29138616-29CB-4BCD-A5C9-9758D5210713}" destId="{3F80EB07-F811-4EE7-9036-76727ECD0862}" srcOrd="0" destOrd="0" presId="urn:microsoft.com/office/officeart/2009/3/layout/StepUpProcess"/>
    <dgm:cxn modelId="{406D9A72-0EE8-4ACE-9081-17B319D2357A}" type="presOf" srcId="{937CC833-F2A2-4BDA-BC8A-18CECBBCED15}" destId="{76FD5100-94B7-47F4-B2B2-A036213C3FE5}" srcOrd="0" destOrd="0" presId="urn:microsoft.com/office/officeart/2009/3/layout/StepUpProcess"/>
    <dgm:cxn modelId="{505531D9-AFAF-4B0B-BE12-3DB53DC57DDF}" srcId="{0198C998-A02C-430C-A6D5-8FB993316B33}" destId="{0BAA4240-66D8-4670-9028-21A78A83F9DB}" srcOrd="1" destOrd="0" parTransId="{A0AFA8B7-3787-420A-84EE-B184A11EB76F}" sibTransId="{D43F1154-916F-4442-8FEB-C0B39779C937}"/>
    <dgm:cxn modelId="{88ACCFB7-EF7C-41A8-9B25-4ED966827D55}" type="presOf" srcId="{433C467C-06C4-4959-B85B-A89BB6ED0E6A}" destId="{F00CB117-A9AF-4AE7-BD44-7CB91669331D}" srcOrd="0" destOrd="0" presId="urn:microsoft.com/office/officeart/2009/3/layout/StepUpProcess"/>
    <dgm:cxn modelId="{25BA0BDD-587C-4A7D-9D16-6EC25DC71A8A}" type="presOf" srcId="{D1F07A00-6F0D-4653-A2D1-0CE82EF05A27}" destId="{A1012A86-F2F1-4EB3-8995-78FD3923073C}" srcOrd="0" destOrd="0" presId="urn:microsoft.com/office/officeart/2009/3/layout/StepUpProcess"/>
    <dgm:cxn modelId="{A233056F-4145-45BF-AD70-C72E6C706284}" srcId="{0198C998-A02C-430C-A6D5-8FB993316B33}" destId="{D1F07A00-6F0D-4653-A2D1-0CE82EF05A27}" srcOrd="0" destOrd="0" parTransId="{92CDD8B0-F044-4600-8060-BC698C24895F}" sibTransId="{90C37ED5-D952-4B3B-BAE2-2C102CC0E055}"/>
    <dgm:cxn modelId="{B89FDD6B-7878-4D0B-8314-6CD3DF6B4EC6}" type="presParOf" srcId="{3685DDC5-DE2A-4844-981F-798ABBAE9A1F}" destId="{A8C3438C-83AE-4AB6-B649-FF9491F5B5A0}" srcOrd="0" destOrd="0" presId="urn:microsoft.com/office/officeart/2009/3/layout/StepUpProcess"/>
    <dgm:cxn modelId="{6F92C822-0543-4628-8815-81D06AA6792E}" type="presParOf" srcId="{A8C3438C-83AE-4AB6-B649-FF9491F5B5A0}" destId="{60376D74-10AD-479C-8477-9B299286C1E7}" srcOrd="0" destOrd="0" presId="urn:microsoft.com/office/officeart/2009/3/layout/StepUpProcess"/>
    <dgm:cxn modelId="{AC1E1512-9D19-4ED3-988F-D743FCBB15CE}" type="presParOf" srcId="{A8C3438C-83AE-4AB6-B649-FF9491F5B5A0}" destId="{A1012A86-F2F1-4EB3-8995-78FD3923073C}" srcOrd="1" destOrd="0" presId="urn:microsoft.com/office/officeart/2009/3/layout/StepUpProcess"/>
    <dgm:cxn modelId="{7D0788C6-0269-4D98-A785-A9175398DE32}" type="presParOf" srcId="{A8C3438C-83AE-4AB6-B649-FF9491F5B5A0}" destId="{FD61C2E6-8F0E-48F4-BC94-12C1D87C653E}" srcOrd="2" destOrd="0" presId="urn:microsoft.com/office/officeart/2009/3/layout/StepUpProcess"/>
    <dgm:cxn modelId="{A7605605-BC63-4B6C-B14C-1D4F3E31B6BE}" type="presParOf" srcId="{3685DDC5-DE2A-4844-981F-798ABBAE9A1F}" destId="{E8B0896E-154B-4F28-A495-49381B7FDD07}" srcOrd="1" destOrd="0" presId="urn:microsoft.com/office/officeart/2009/3/layout/StepUpProcess"/>
    <dgm:cxn modelId="{ABEF6525-29F6-41C7-8516-35A08C78E2AE}" type="presParOf" srcId="{E8B0896E-154B-4F28-A495-49381B7FDD07}" destId="{A7FFE2A4-BC6D-4536-8963-C3A9B72D9CB4}" srcOrd="0" destOrd="0" presId="urn:microsoft.com/office/officeart/2009/3/layout/StepUpProcess"/>
    <dgm:cxn modelId="{8C1D34FC-AFD5-4D96-B6DB-374DBC54E86E}" type="presParOf" srcId="{3685DDC5-DE2A-4844-981F-798ABBAE9A1F}" destId="{FD320624-A9EE-48C0-995D-90C05DDBF559}" srcOrd="2" destOrd="0" presId="urn:microsoft.com/office/officeart/2009/3/layout/StepUpProcess"/>
    <dgm:cxn modelId="{46DD3A8E-8ACC-4014-8A1C-C2BB06A1439A}" type="presParOf" srcId="{FD320624-A9EE-48C0-995D-90C05DDBF559}" destId="{C461EF81-93E2-4279-92FC-80CF4B996F05}" srcOrd="0" destOrd="0" presId="urn:microsoft.com/office/officeart/2009/3/layout/StepUpProcess"/>
    <dgm:cxn modelId="{60669CCC-48B4-414F-B3A6-E0057D926F9D}" type="presParOf" srcId="{FD320624-A9EE-48C0-995D-90C05DDBF559}" destId="{8993A1BE-AFA3-4899-9B08-1AC524EA9519}" srcOrd="1" destOrd="0" presId="urn:microsoft.com/office/officeart/2009/3/layout/StepUpProcess"/>
    <dgm:cxn modelId="{7948A101-EF8F-4501-B8F9-780EA217BE79}" type="presParOf" srcId="{FD320624-A9EE-48C0-995D-90C05DDBF559}" destId="{806674EF-D8C6-47AC-B2B6-F89C3C03A6B4}" srcOrd="2" destOrd="0" presId="urn:microsoft.com/office/officeart/2009/3/layout/StepUpProcess"/>
    <dgm:cxn modelId="{17D4655E-51A3-4392-B2B4-8FE7109B2959}" type="presParOf" srcId="{3685DDC5-DE2A-4844-981F-798ABBAE9A1F}" destId="{F2DCAA4C-57E9-46F9-A407-903071122642}" srcOrd="3" destOrd="0" presId="urn:microsoft.com/office/officeart/2009/3/layout/StepUpProcess"/>
    <dgm:cxn modelId="{311AD496-4A61-4CF5-B664-6D4716E47DD9}" type="presParOf" srcId="{F2DCAA4C-57E9-46F9-A407-903071122642}" destId="{E477CC5C-CA4F-4CB5-93A1-CFF6E98D1AA9}" srcOrd="0" destOrd="0" presId="urn:microsoft.com/office/officeart/2009/3/layout/StepUpProcess"/>
    <dgm:cxn modelId="{8F4D22B9-4EA2-45B0-BA8C-78007CB78DA2}" type="presParOf" srcId="{3685DDC5-DE2A-4844-981F-798ABBAE9A1F}" destId="{FB84A63D-6F96-488B-8ECA-E50DBB1D4CD5}" srcOrd="4" destOrd="0" presId="urn:microsoft.com/office/officeart/2009/3/layout/StepUpProcess"/>
    <dgm:cxn modelId="{0B1CAD4D-EF00-4201-B208-C7BE333B154E}" type="presParOf" srcId="{FB84A63D-6F96-488B-8ECA-E50DBB1D4CD5}" destId="{F0000076-78A4-474D-99B0-D24E8D363ECF}" srcOrd="0" destOrd="0" presId="urn:microsoft.com/office/officeart/2009/3/layout/StepUpProcess"/>
    <dgm:cxn modelId="{B7AC6DC9-96BC-49DA-9B5A-2A525686FC2D}" type="presParOf" srcId="{FB84A63D-6F96-488B-8ECA-E50DBB1D4CD5}" destId="{3F80EB07-F811-4EE7-9036-76727ECD0862}" srcOrd="1" destOrd="0" presId="urn:microsoft.com/office/officeart/2009/3/layout/StepUpProcess"/>
    <dgm:cxn modelId="{822FED49-41F1-485E-B501-47D3C91FEF93}" type="presParOf" srcId="{FB84A63D-6F96-488B-8ECA-E50DBB1D4CD5}" destId="{779AF3B4-9B6D-4205-BE5A-EA70762C9FE8}" srcOrd="2" destOrd="0" presId="urn:microsoft.com/office/officeart/2009/3/layout/StepUpProcess"/>
    <dgm:cxn modelId="{F6139FEE-F22A-41F6-BA81-D7ADDCB42828}" type="presParOf" srcId="{3685DDC5-DE2A-4844-981F-798ABBAE9A1F}" destId="{138998E1-28EA-4D1B-8684-04F4DE60B671}" srcOrd="5" destOrd="0" presId="urn:microsoft.com/office/officeart/2009/3/layout/StepUpProcess"/>
    <dgm:cxn modelId="{DA106AE6-DBB4-4CCB-B4A4-6F05BE4E0DA2}" type="presParOf" srcId="{138998E1-28EA-4D1B-8684-04F4DE60B671}" destId="{4AE8998B-1F80-4068-A366-E685F5D0A449}" srcOrd="0" destOrd="0" presId="urn:microsoft.com/office/officeart/2009/3/layout/StepUpProcess"/>
    <dgm:cxn modelId="{1D31D1CC-84EC-4564-A19E-10E715EED166}" type="presParOf" srcId="{3685DDC5-DE2A-4844-981F-798ABBAE9A1F}" destId="{AEEE11D4-7F2B-4965-9897-4AD78616531A}" srcOrd="6" destOrd="0" presId="urn:microsoft.com/office/officeart/2009/3/layout/StepUpProcess"/>
    <dgm:cxn modelId="{968F4815-18B1-45F2-9585-88E246C22C6E}" type="presParOf" srcId="{AEEE11D4-7F2B-4965-9897-4AD78616531A}" destId="{5E72916B-9E12-4652-AAD8-9E771EBD3816}" srcOrd="0" destOrd="0" presId="urn:microsoft.com/office/officeart/2009/3/layout/StepUpProcess"/>
    <dgm:cxn modelId="{3BBD7EA4-0A06-4029-9400-3A1770777539}" type="presParOf" srcId="{AEEE11D4-7F2B-4965-9897-4AD78616531A}" destId="{76FD5100-94B7-47F4-B2B2-A036213C3FE5}" srcOrd="1" destOrd="0" presId="urn:microsoft.com/office/officeart/2009/3/layout/StepUpProcess"/>
    <dgm:cxn modelId="{B53A6217-3EE3-44F7-B6F7-32D59FA46582}" type="presParOf" srcId="{AEEE11D4-7F2B-4965-9897-4AD78616531A}" destId="{EDA16B6F-4182-4A4D-8F64-E8DF24AA9C60}" srcOrd="2" destOrd="0" presId="urn:microsoft.com/office/officeart/2009/3/layout/StepUpProcess"/>
    <dgm:cxn modelId="{68BC7D71-75D6-4DA8-AC45-40E4F47C7BFF}" type="presParOf" srcId="{3685DDC5-DE2A-4844-981F-798ABBAE9A1F}" destId="{E22C5BF6-C1FB-44A4-9B34-D51ED5FD6CD3}" srcOrd="7" destOrd="0" presId="urn:microsoft.com/office/officeart/2009/3/layout/StepUpProcess"/>
    <dgm:cxn modelId="{4AAED78A-6354-4422-AEB1-A3E04B354F6E}" type="presParOf" srcId="{E22C5BF6-C1FB-44A4-9B34-D51ED5FD6CD3}" destId="{B4C0BB38-0A18-46AC-BC66-3889477C7490}" srcOrd="0" destOrd="0" presId="urn:microsoft.com/office/officeart/2009/3/layout/StepUpProcess"/>
    <dgm:cxn modelId="{217F01A8-F24C-4825-BE0C-D0A39D37EB9D}" type="presParOf" srcId="{3685DDC5-DE2A-4844-981F-798ABBAE9A1F}" destId="{E4DD9F90-6E0E-4D10-B5B4-2883EE86457F}" srcOrd="8" destOrd="0" presId="urn:microsoft.com/office/officeart/2009/3/layout/StepUpProcess"/>
    <dgm:cxn modelId="{2F6C5B18-520B-4F92-A273-4CA04607B38A}" type="presParOf" srcId="{E4DD9F90-6E0E-4D10-B5B4-2883EE86457F}" destId="{6A848787-37CF-457A-AE23-01C6795FA9D9}" srcOrd="0" destOrd="0" presId="urn:microsoft.com/office/officeart/2009/3/layout/StepUpProcess"/>
    <dgm:cxn modelId="{37883ADD-8532-443A-8DE0-F3E9CEE4C415}" type="presParOf" srcId="{E4DD9F90-6E0E-4D10-B5B4-2883EE86457F}" destId="{F00CB117-A9AF-4AE7-BD44-7CB91669331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F8AC92-FB43-400E-B0D5-83E45BF21D2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fr-FR"/>
        </a:p>
      </dgm:t>
    </dgm:pt>
    <dgm:pt modelId="{2EF4E7CE-A522-4936-9AFD-8081C53E8A97}">
      <dgm:prSet/>
      <dgm:spPr/>
      <dgm:t>
        <a:bodyPr/>
        <a:lstStyle/>
        <a:p>
          <a:pPr rtl="0"/>
          <a:r>
            <a:rPr lang="fr-FR" b="1" dirty="0" err="1" smtClean="0"/>
            <a:t>Health</a:t>
          </a:r>
          <a:r>
            <a:rPr lang="fr-FR" b="1" dirty="0" smtClean="0"/>
            <a:t> Sciences</a:t>
          </a:r>
          <a:endParaRPr lang="fr-FR" dirty="0"/>
        </a:p>
      </dgm:t>
    </dgm:pt>
    <dgm:pt modelId="{0487D488-C5F4-4D4D-833D-18E115D49F03}" type="parTrans" cxnId="{ABCBE121-B036-4DF5-A25C-BA3D59D78D5C}">
      <dgm:prSet/>
      <dgm:spPr/>
      <dgm:t>
        <a:bodyPr/>
        <a:lstStyle/>
        <a:p>
          <a:endParaRPr lang="fr-FR"/>
        </a:p>
      </dgm:t>
    </dgm:pt>
    <dgm:pt modelId="{8487EBB8-A9DB-4253-AA95-6C643AA80531}" type="sibTrans" cxnId="{ABCBE121-B036-4DF5-A25C-BA3D59D78D5C}">
      <dgm:prSet/>
      <dgm:spPr/>
      <dgm:t>
        <a:bodyPr/>
        <a:lstStyle/>
        <a:p>
          <a:endParaRPr lang="fr-FR"/>
        </a:p>
      </dgm:t>
    </dgm:pt>
    <dgm:pt modelId="{1315312C-4E2B-4F5A-916A-5E394855D970}">
      <dgm:prSet/>
      <dgm:spPr/>
      <dgm:t>
        <a:bodyPr/>
        <a:lstStyle/>
        <a:p>
          <a:pPr rtl="0"/>
          <a:r>
            <a:rPr lang="fr-FR" b="1" dirty="0" err="1" smtClean="0"/>
            <a:t>Medicine</a:t>
          </a:r>
          <a:endParaRPr lang="en-US" dirty="0"/>
        </a:p>
      </dgm:t>
    </dgm:pt>
    <dgm:pt modelId="{9D45C349-A8CC-4C53-A09C-4116B9CAC477}" type="parTrans" cxnId="{C34F01E1-A9E4-439B-8DCB-6EC4C82DFE19}">
      <dgm:prSet/>
      <dgm:spPr/>
      <dgm:t>
        <a:bodyPr/>
        <a:lstStyle/>
        <a:p>
          <a:endParaRPr lang="fr-FR"/>
        </a:p>
      </dgm:t>
    </dgm:pt>
    <dgm:pt modelId="{2AD82FD5-EB9F-420C-9DB3-A06004ECA3AA}" type="sibTrans" cxnId="{C34F01E1-A9E4-439B-8DCB-6EC4C82DFE19}">
      <dgm:prSet/>
      <dgm:spPr/>
      <dgm:t>
        <a:bodyPr/>
        <a:lstStyle/>
        <a:p>
          <a:endParaRPr lang="fr-FR"/>
        </a:p>
      </dgm:t>
    </dgm:pt>
    <dgm:pt modelId="{A8F183E6-B764-4100-AA49-70645A5BEC8B}">
      <dgm:prSet/>
      <dgm:spPr/>
      <dgm:t>
        <a:bodyPr/>
        <a:lstStyle/>
        <a:p>
          <a:pPr rtl="0"/>
          <a:r>
            <a:rPr lang="fr-FR" b="1" dirty="0" smtClean="0"/>
            <a:t>Nursing</a:t>
          </a:r>
          <a:endParaRPr lang="en-US" dirty="0"/>
        </a:p>
      </dgm:t>
    </dgm:pt>
    <dgm:pt modelId="{18ECC87A-5D02-4258-872F-1515F2137093}" type="parTrans" cxnId="{41CD35AF-93A5-4AB7-A17F-4674A1F9F810}">
      <dgm:prSet/>
      <dgm:spPr/>
      <dgm:t>
        <a:bodyPr/>
        <a:lstStyle/>
        <a:p>
          <a:endParaRPr lang="fr-FR"/>
        </a:p>
      </dgm:t>
    </dgm:pt>
    <dgm:pt modelId="{81C2AC6D-00F9-4FCA-A5F9-C5CA2AE659CD}" type="sibTrans" cxnId="{41CD35AF-93A5-4AB7-A17F-4674A1F9F810}">
      <dgm:prSet/>
      <dgm:spPr/>
      <dgm:t>
        <a:bodyPr/>
        <a:lstStyle/>
        <a:p>
          <a:endParaRPr lang="fr-FR"/>
        </a:p>
      </dgm:t>
    </dgm:pt>
    <dgm:pt modelId="{154B6FE4-853E-4E25-B205-07BDD7EF575B}">
      <dgm:prSet/>
      <dgm:spPr/>
      <dgm:t>
        <a:bodyPr/>
        <a:lstStyle/>
        <a:p>
          <a:pPr rtl="0"/>
          <a:r>
            <a:rPr lang="fr-FR" b="1" dirty="0" err="1" smtClean="0"/>
            <a:t>Veterinary</a:t>
          </a:r>
          <a:endParaRPr lang="en-US" dirty="0"/>
        </a:p>
      </dgm:t>
    </dgm:pt>
    <dgm:pt modelId="{7A711643-B8D1-421E-8B8E-4D9DA21F92CD}" type="parTrans" cxnId="{B7CAB9D0-6BB7-47E6-AA7A-82DB78590B75}">
      <dgm:prSet/>
      <dgm:spPr/>
      <dgm:t>
        <a:bodyPr/>
        <a:lstStyle/>
        <a:p>
          <a:endParaRPr lang="fr-FR"/>
        </a:p>
      </dgm:t>
    </dgm:pt>
    <dgm:pt modelId="{1918BD80-C345-4216-8BD5-0DD68C9CB28C}" type="sibTrans" cxnId="{B7CAB9D0-6BB7-47E6-AA7A-82DB78590B75}">
      <dgm:prSet/>
      <dgm:spPr/>
      <dgm:t>
        <a:bodyPr/>
        <a:lstStyle/>
        <a:p>
          <a:endParaRPr lang="fr-FR"/>
        </a:p>
      </dgm:t>
    </dgm:pt>
    <dgm:pt modelId="{C7107183-756A-483F-A02B-7931EA25A62C}">
      <dgm:prSet/>
      <dgm:spPr/>
      <dgm:t>
        <a:bodyPr/>
        <a:lstStyle/>
        <a:p>
          <a:pPr rtl="0"/>
          <a:r>
            <a:rPr lang="fr-FR" b="1" dirty="0" err="1" smtClean="0"/>
            <a:t>Dentistry</a:t>
          </a:r>
          <a:endParaRPr lang="en-US" dirty="0"/>
        </a:p>
      </dgm:t>
    </dgm:pt>
    <dgm:pt modelId="{339567A2-7F78-45A6-B06C-04F1D9D35406}" type="parTrans" cxnId="{BE670A71-D066-42C4-8069-3A29B539F96F}">
      <dgm:prSet/>
      <dgm:spPr/>
      <dgm:t>
        <a:bodyPr/>
        <a:lstStyle/>
        <a:p>
          <a:endParaRPr lang="fr-FR"/>
        </a:p>
      </dgm:t>
    </dgm:pt>
    <dgm:pt modelId="{450EA2C8-33AF-4799-B02A-6376D353BD33}" type="sibTrans" cxnId="{BE670A71-D066-42C4-8069-3A29B539F96F}">
      <dgm:prSet/>
      <dgm:spPr/>
      <dgm:t>
        <a:bodyPr/>
        <a:lstStyle/>
        <a:p>
          <a:endParaRPr lang="fr-FR"/>
        </a:p>
      </dgm:t>
    </dgm:pt>
    <dgm:pt modelId="{75B131DF-A6B4-4ACD-BDC3-D503E3FFE095}">
      <dgm:prSet/>
      <dgm:spPr/>
      <dgm:t>
        <a:bodyPr/>
        <a:lstStyle/>
        <a:p>
          <a:pPr rtl="0"/>
          <a:r>
            <a:rPr lang="fr-FR" b="1" dirty="0" err="1" smtClean="0"/>
            <a:t>Health</a:t>
          </a:r>
          <a:r>
            <a:rPr lang="fr-FR" b="1" dirty="0" smtClean="0"/>
            <a:t> Professions</a:t>
          </a:r>
          <a:endParaRPr lang="en-US" dirty="0"/>
        </a:p>
      </dgm:t>
    </dgm:pt>
    <dgm:pt modelId="{D8EB035E-6216-44C0-AAD3-05BE6D20F709}" type="parTrans" cxnId="{5B422698-659B-4360-851C-A9C469099B26}">
      <dgm:prSet/>
      <dgm:spPr/>
      <dgm:t>
        <a:bodyPr/>
        <a:lstStyle/>
        <a:p>
          <a:endParaRPr lang="fr-FR"/>
        </a:p>
      </dgm:t>
    </dgm:pt>
    <dgm:pt modelId="{3E287C60-67F1-4D15-BFDA-8DA82E1BCB1D}" type="sibTrans" cxnId="{5B422698-659B-4360-851C-A9C469099B26}">
      <dgm:prSet/>
      <dgm:spPr/>
      <dgm:t>
        <a:bodyPr/>
        <a:lstStyle/>
        <a:p>
          <a:endParaRPr lang="fr-FR"/>
        </a:p>
      </dgm:t>
    </dgm:pt>
    <dgm:pt modelId="{54C6EFA6-5739-41A3-8072-71886625966D}">
      <dgm:prSet/>
      <dgm:spPr/>
      <dgm:t>
        <a:bodyPr/>
        <a:lstStyle/>
        <a:p>
          <a:pPr rtl="0"/>
          <a:r>
            <a:rPr lang="fr-FR" b="1" dirty="0" err="1" smtClean="0"/>
            <a:t>Multidisciplinary</a:t>
          </a:r>
          <a:endParaRPr lang="en-US" dirty="0"/>
        </a:p>
      </dgm:t>
    </dgm:pt>
    <dgm:pt modelId="{C28A49FB-9F82-434E-A285-7DA3D8239790}" type="parTrans" cxnId="{0A649908-D864-4EAA-A911-8466D6FCD24F}">
      <dgm:prSet/>
      <dgm:spPr/>
      <dgm:t>
        <a:bodyPr/>
        <a:lstStyle/>
        <a:p>
          <a:endParaRPr lang="fr-FR"/>
        </a:p>
      </dgm:t>
    </dgm:pt>
    <dgm:pt modelId="{7536AF95-69E4-42A9-9A64-3310E34C2BD1}" type="sibTrans" cxnId="{0A649908-D864-4EAA-A911-8466D6FCD24F}">
      <dgm:prSet/>
      <dgm:spPr/>
      <dgm:t>
        <a:bodyPr/>
        <a:lstStyle/>
        <a:p>
          <a:endParaRPr lang="fr-FR"/>
        </a:p>
      </dgm:t>
    </dgm:pt>
    <dgm:pt modelId="{1CF748D2-8DCA-49FC-9183-7E29A05EE0B5}">
      <dgm:prSet/>
      <dgm:spPr/>
      <dgm:t>
        <a:bodyPr/>
        <a:lstStyle/>
        <a:p>
          <a:pPr rtl="0"/>
          <a:r>
            <a:rPr lang="fr-FR" smtClean="0"/>
            <a:t>Health Informatics</a:t>
          </a:r>
          <a:endParaRPr lang="en-US" dirty="0"/>
        </a:p>
      </dgm:t>
    </dgm:pt>
    <dgm:pt modelId="{1B09D416-F9E0-4D53-B48E-2EAF64254901}" type="parTrans" cxnId="{477ECA20-1162-4289-B0FD-078E0870A3D1}">
      <dgm:prSet/>
      <dgm:spPr/>
      <dgm:t>
        <a:bodyPr/>
        <a:lstStyle/>
        <a:p>
          <a:endParaRPr lang="fr-FR"/>
        </a:p>
      </dgm:t>
    </dgm:pt>
    <dgm:pt modelId="{F77E595A-3320-417C-A2F6-A06977433C5B}" type="sibTrans" cxnId="{477ECA20-1162-4289-B0FD-078E0870A3D1}">
      <dgm:prSet/>
      <dgm:spPr/>
      <dgm:t>
        <a:bodyPr/>
        <a:lstStyle/>
        <a:p>
          <a:endParaRPr lang="fr-FR"/>
        </a:p>
      </dgm:t>
    </dgm:pt>
    <dgm:pt modelId="{75330156-BD2E-416B-BD8A-B3C071752770}">
      <dgm:prSet/>
      <dgm:spPr/>
      <dgm:t>
        <a:bodyPr/>
        <a:lstStyle/>
        <a:p>
          <a:r>
            <a:rPr lang="fr-FR" dirty="0" smtClean="0"/>
            <a:t>Infectious Diseases</a:t>
          </a:r>
          <a:endParaRPr lang="fr-FR" dirty="0"/>
        </a:p>
      </dgm:t>
    </dgm:pt>
    <dgm:pt modelId="{5C48985C-4669-4B07-A6C3-5AD9F859BF3F}" type="parTrans" cxnId="{8BA8FFB7-0DA1-43CC-9EE5-8B6E308F83C7}">
      <dgm:prSet/>
      <dgm:spPr/>
      <dgm:t>
        <a:bodyPr/>
        <a:lstStyle/>
        <a:p>
          <a:endParaRPr lang="fr-FR"/>
        </a:p>
      </dgm:t>
    </dgm:pt>
    <dgm:pt modelId="{137A7F45-E044-4993-8828-D26CB82FD67F}" type="sibTrans" cxnId="{8BA8FFB7-0DA1-43CC-9EE5-8B6E308F83C7}">
      <dgm:prSet/>
      <dgm:spPr/>
      <dgm:t>
        <a:bodyPr/>
        <a:lstStyle/>
        <a:p>
          <a:endParaRPr lang="fr-FR"/>
        </a:p>
      </dgm:t>
    </dgm:pt>
    <dgm:pt modelId="{32E56895-0F74-4B1B-BC52-168CA2A1C71B}">
      <dgm:prSet/>
      <dgm:spPr/>
      <dgm:t>
        <a:bodyPr/>
        <a:lstStyle/>
        <a:p>
          <a:r>
            <a:rPr lang="fr-FR" dirty="0" smtClean="0"/>
            <a:t>Complementary and Alternative Medicine</a:t>
          </a:r>
          <a:endParaRPr lang="fr-FR" dirty="0"/>
        </a:p>
      </dgm:t>
    </dgm:pt>
    <dgm:pt modelId="{694584C3-DE8C-45B2-9BB9-07D7D9A58A4F}" type="parTrans" cxnId="{1CAAFCC3-A75F-4A3F-A2F2-011580E18FAC}">
      <dgm:prSet/>
      <dgm:spPr/>
      <dgm:t>
        <a:bodyPr/>
        <a:lstStyle/>
        <a:p>
          <a:endParaRPr lang="fr-FR"/>
        </a:p>
      </dgm:t>
    </dgm:pt>
    <dgm:pt modelId="{CD41DDBB-5A18-43C1-9A8C-7CEF1CCD3835}" type="sibTrans" cxnId="{1CAAFCC3-A75F-4A3F-A2F2-011580E18FAC}">
      <dgm:prSet/>
      <dgm:spPr/>
      <dgm:t>
        <a:bodyPr/>
        <a:lstStyle/>
        <a:p>
          <a:endParaRPr lang="fr-FR"/>
        </a:p>
      </dgm:t>
    </dgm:pt>
    <dgm:pt modelId="{16364C56-B2F0-4985-AF10-8CD3D70B0785}">
      <dgm:prSet/>
      <dgm:spPr/>
      <dgm:t>
        <a:bodyPr/>
        <a:lstStyle/>
        <a:p>
          <a:r>
            <a:rPr lang="en-US" dirty="0" smtClean="0"/>
            <a:t>Public Health, Environmental and Occupational Health</a:t>
          </a:r>
          <a:endParaRPr lang="fr-FR" dirty="0"/>
        </a:p>
      </dgm:t>
    </dgm:pt>
    <dgm:pt modelId="{CB8A0529-11B6-4288-9D5A-D54F497B8A63}" type="parTrans" cxnId="{4A9C66A7-956B-4B3D-A3EF-36BBDBE38778}">
      <dgm:prSet/>
      <dgm:spPr/>
      <dgm:t>
        <a:bodyPr/>
        <a:lstStyle/>
        <a:p>
          <a:endParaRPr lang="fr-FR"/>
        </a:p>
      </dgm:t>
    </dgm:pt>
    <dgm:pt modelId="{A7A82C5E-CAA6-4F8C-81F0-5DBEB286E283}" type="sibTrans" cxnId="{4A9C66A7-956B-4B3D-A3EF-36BBDBE38778}">
      <dgm:prSet/>
      <dgm:spPr/>
      <dgm:t>
        <a:bodyPr/>
        <a:lstStyle/>
        <a:p>
          <a:endParaRPr lang="fr-FR"/>
        </a:p>
      </dgm:t>
    </dgm:pt>
    <dgm:pt modelId="{2410807B-1ABC-4016-A612-C52B4EB4B285}">
      <dgm:prSet/>
      <dgm:spPr/>
      <dgm:t>
        <a:bodyPr/>
        <a:lstStyle/>
        <a:p>
          <a:r>
            <a:rPr lang="fr-FR" dirty="0" smtClean="0"/>
            <a:t>General Medicine</a:t>
          </a:r>
          <a:endParaRPr lang="fr-FR" dirty="0"/>
        </a:p>
      </dgm:t>
    </dgm:pt>
    <dgm:pt modelId="{E2883AFC-4079-492E-8AAB-1BDB00CF91D4}" type="parTrans" cxnId="{5310175C-9EAB-43E9-B2DF-EE123D2082D6}">
      <dgm:prSet/>
      <dgm:spPr/>
      <dgm:t>
        <a:bodyPr/>
        <a:lstStyle/>
        <a:p>
          <a:endParaRPr lang="fr-FR"/>
        </a:p>
      </dgm:t>
    </dgm:pt>
    <dgm:pt modelId="{CF6EB7F4-FA94-4D1D-96CB-81FA749F0980}" type="sibTrans" cxnId="{5310175C-9EAB-43E9-B2DF-EE123D2082D6}">
      <dgm:prSet/>
      <dgm:spPr/>
      <dgm:t>
        <a:bodyPr/>
        <a:lstStyle/>
        <a:p>
          <a:endParaRPr lang="fr-FR"/>
        </a:p>
      </dgm:t>
    </dgm:pt>
    <dgm:pt modelId="{B193F76A-4497-469F-BBB7-F42F298EF20A}">
      <dgm:prSet/>
      <dgm:spPr/>
      <dgm:t>
        <a:bodyPr/>
        <a:lstStyle/>
        <a:p>
          <a:r>
            <a:rPr lang="fr-FR" dirty="0" smtClean="0"/>
            <a:t>Immunology and Allergy</a:t>
          </a:r>
          <a:endParaRPr lang="fr-FR" dirty="0"/>
        </a:p>
      </dgm:t>
    </dgm:pt>
    <dgm:pt modelId="{AADE947B-73A7-4D71-A5C4-CD4B1E463E4A}" type="parTrans" cxnId="{DE302512-6BFD-4652-AE8E-E95E2FD1D335}">
      <dgm:prSet/>
      <dgm:spPr/>
      <dgm:t>
        <a:bodyPr/>
        <a:lstStyle/>
        <a:p>
          <a:endParaRPr lang="fr-FR"/>
        </a:p>
      </dgm:t>
    </dgm:pt>
    <dgm:pt modelId="{53A737F0-42DF-41E1-9312-62E356177F80}" type="sibTrans" cxnId="{DE302512-6BFD-4652-AE8E-E95E2FD1D335}">
      <dgm:prSet/>
      <dgm:spPr/>
      <dgm:t>
        <a:bodyPr/>
        <a:lstStyle/>
        <a:p>
          <a:endParaRPr lang="fr-FR"/>
        </a:p>
      </dgm:t>
    </dgm:pt>
    <dgm:pt modelId="{21D71F40-98AB-4E01-9E38-C7E38A86ACA0}">
      <dgm:prSet/>
      <dgm:spPr/>
      <dgm:t>
        <a:bodyPr/>
        <a:lstStyle/>
        <a:p>
          <a:r>
            <a:rPr lang="fr-FR" dirty="0" smtClean="0"/>
            <a:t>Endocrinology, Diabetes and Metabolism</a:t>
          </a:r>
          <a:endParaRPr lang="fr-FR" dirty="0"/>
        </a:p>
      </dgm:t>
    </dgm:pt>
    <dgm:pt modelId="{66953CE3-F23B-4822-9791-73C15A8CCDF3}" type="parTrans" cxnId="{1358972A-935E-4591-B4CD-5C91A281D324}">
      <dgm:prSet/>
      <dgm:spPr/>
      <dgm:t>
        <a:bodyPr/>
        <a:lstStyle/>
        <a:p>
          <a:endParaRPr lang="fr-FR"/>
        </a:p>
      </dgm:t>
    </dgm:pt>
    <dgm:pt modelId="{8D250A72-CF0F-43A1-A93A-DFF25BDC358B}" type="sibTrans" cxnId="{1358972A-935E-4591-B4CD-5C91A281D324}">
      <dgm:prSet/>
      <dgm:spPr/>
      <dgm:t>
        <a:bodyPr/>
        <a:lstStyle/>
        <a:p>
          <a:endParaRPr lang="fr-FR"/>
        </a:p>
      </dgm:t>
    </dgm:pt>
    <dgm:pt modelId="{8A961420-B1C6-46FD-9943-CFB7433E46AE}">
      <dgm:prSet/>
      <dgm:spPr/>
      <dgm:t>
        <a:bodyPr/>
        <a:lstStyle/>
        <a:p>
          <a:r>
            <a:rPr lang="fr-FR" dirty="0" smtClean="0"/>
            <a:t>Microbiology (medical)</a:t>
          </a:r>
          <a:endParaRPr lang="fr-FR" dirty="0"/>
        </a:p>
      </dgm:t>
    </dgm:pt>
    <dgm:pt modelId="{A306A261-A70D-4CFB-A377-8CB570D9B03D}" type="parTrans" cxnId="{718A5EB6-6CE2-4D73-9056-C8EA8366A9BC}">
      <dgm:prSet/>
      <dgm:spPr/>
      <dgm:t>
        <a:bodyPr/>
        <a:lstStyle/>
        <a:p>
          <a:endParaRPr lang="fr-FR"/>
        </a:p>
      </dgm:t>
    </dgm:pt>
    <dgm:pt modelId="{BF0B8F71-BBD1-40A3-8A81-3D099DDC89C1}" type="sibTrans" cxnId="{718A5EB6-6CE2-4D73-9056-C8EA8366A9BC}">
      <dgm:prSet/>
      <dgm:spPr/>
      <dgm:t>
        <a:bodyPr/>
        <a:lstStyle/>
        <a:p>
          <a:endParaRPr lang="fr-FR"/>
        </a:p>
      </dgm:t>
    </dgm:pt>
    <dgm:pt modelId="{EE0CC7B9-E68B-4442-8152-283CF26263D2}">
      <dgm:prSet/>
      <dgm:spPr/>
      <dgm:t>
        <a:bodyPr/>
        <a:lstStyle/>
        <a:p>
          <a:r>
            <a:rPr lang="en-US" dirty="0" smtClean="0"/>
            <a:t>Radiology, Nuclear Medicine and Imaging</a:t>
          </a:r>
          <a:endParaRPr lang="fr-FR" dirty="0"/>
        </a:p>
      </dgm:t>
    </dgm:pt>
    <dgm:pt modelId="{99A456A2-F6DE-4D40-835A-827F62859C68}" type="parTrans" cxnId="{627C8E01-2E4D-4B6F-A6FF-8038245C5951}">
      <dgm:prSet/>
      <dgm:spPr/>
      <dgm:t>
        <a:bodyPr/>
        <a:lstStyle/>
        <a:p>
          <a:endParaRPr lang="fr-FR"/>
        </a:p>
      </dgm:t>
    </dgm:pt>
    <dgm:pt modelId="{00AA8C5D-7EBD-42C7-9E82-E21B0342E4F8}" type="sibTrans" cxnId="{627C8E01-2E4D-4B6F-A6FF-8038245C5951}">
      <dgm:prSet/>
      <dgm:spPr/>
      <dgm:t>
        <a:bodyPr/>
        <a:lstStyle/>
        <a:p>
          <a:endParaRPr lang="fr-FR"/>
        </a:p>
      </dgm:t>
    </dgm:pt>
    <dgm:pt modelId="{8F8548E9-0BAC-4A09-BB8F-9957D9E47607}">
      <dgm:prSet/>
      <dgm:spPr/>
      <dgm:t>
        <a:bodyPr/>
        <a:lstStyle/>
        <a:p>
          <a:r>
            <a:rPr lang="fr-FR" dirty="0" smtClean="0"/>
            <a:t>Pharmacology (medical)</a:t>
          </a:r>
          <a:endParaRPr lang="fr-FR" dirty="0"/>
        </a:p>
      </dgm:t>
    </dgm:pt>
    <dgm:pt modelId="{D447F86F-4563-425D-ABC4-21BF752DE5AF}" type="parTrans" cxnId="{67849A9D-19B0-4B4E-9D21-CA7737C8C55B}">
      <dgm:prSet/>
      <dgm:spPr/>
      <dgm:t>
        <a:bodyPr/>
        <a:lstStyle/>
        <a:p>
          <a:endParaRPr lang="fr-FR"/>
        </a:p>
      </dgm:t>
    </dgm:pt>
    <dgm:pt modelId="{AE5D165F-6010-4909-AF59-D54083B48837}" type="sibTrans" cxnId="{67849A9D-19B0-4B4E-9D21-CA7737C8C55B}">
      <dgm:prSet/>
      <dgm:spPr/>
      <dgm:t>
        <a:bodyPr/>
        <a:lstStyle/>
        <a:p>
          <a:endParaRPr lang="fr-FR"/>
        </a:p>
      </dgm:t>
    </dgm:pt>
    <dgm:pt modelId="{BDE777FD-D5AF-4794-9584-42914A6E99C5}">
      <dgm:prSet/>
      <dgm:spPr/>
      <dgm:t>
        <a:bodyPr/>
        <a:lstStyle/>
        <a:p>
          <a:r>
            <a:rPr lang="fr-FR" dirty="0" smtClean="0"/>
            <a:t>Oncology</a:t>
          </a:r>
          <a:endParaRPr lang="fr-FR" dirty="0"/>
        </a:p>
      </dgm:t>
    </dgm:pt>
    <dgm:pt modelId="{BFD00EAB-9CD9-4EE6-9509-D2C3FD79C819}" type="parTrans" cxnId="{94C397D5-83E8-41A9-8FE6-7723E7DC6DF0}">
      <dgm:prSet/>
      <dgm:spPr/>
      <dgm:t>
        <a:bodyPr/>
        <a:lstStyle/>
        <a:p>
          <a:endParaRPr lang="fr-FR"/>
        </a:p>
      </dgm:t>
    </dgm:pt>
    <dgm:pt modelId="{A30B4425-4759-4A03-9418-A1E866824168}" type="sibTrans" cxnId="{94C397D5-83E8-41A9-8FE6-7723E7DC6DF0}">
      <dgm:prSet/>
      <dgm:spPr/>
      <dgm:t>
        <a:bodyPr/>
        <a:lstStyle/>
        <a:p>
          <a:endParaRPr lang="fr-FR"/>
        </a:p>
      </dgm:t>
    </dgm:pt>
    <dgm:pt modelId="{01DCC7CE-71E9-4D03-9A07-78E5C49CBEA2}">
      <dgm:prSet/>
      <dgm:spPr/>
      <dgm:t>
        <a:bodyPr/>
        <a:lstStyle/>
        <a:p>
          <a:r>
            <a:rPr lang="fr-FR" dirty="0" smtClean="0"/>
            <a:t>Internal Medicine</a:t>
          </a:r>
          <a:endParaRPr lang="fr-FR" dirty="0"/>
        </a:p>
      </dgm:t>
    </dgm:pt>
    <dgm:pt modelId="{B2112F3C-049F-453D-BCA1-E91BF93881A7}" type="parTrans" cxnId="{AAAF4F54-519A-4BDA-99DD-7983609EB37B}">
      <dgm:prSet/>
      <dgm:spPr/>
      <dgm:t>
        <a:bodyPr/>
        <a:lstStyle/>
        <a:p>
          <a:endParaRPr lang="fr-FR"/>
        </a:p>
      </dgm:t>
    </dgm:pt>
    <dgm:pt modelId="{79D5686B-0643-4029-8C43-D8F373979168}" type="sibTrans" cxnId="{AAAF4F54-519A-4BDA-99DD-7983609EB37B}">
      <dgm:prSet/>
      <dgm:spPr/>
      <dgm:t>
        <a:bodyPr/>
        <a:lstStyle/>
        <a:p>
          <a:endParaRPr lang="fr-FR"/>
        </a:p>
      </dgm:t>
    </dgm:pt>
    <dgm:pt modelId="{7568DF33-B18F-48CE-9548-C9FE923FA55E}">
      <dgm:prSet/>
      <dgm:spPr/>
      <dgm:t>
        <a:bodyPr/>
        <a:lstStyle/>
        <a:p>
          <a:r>
            <a:rPr lang="fr-FR" dirty="0" smtClean="0"/>
            <a:t>Cardiology and Cardiovascular Medicine</a:t>
          </a:r>
          <a:endParaRPr lang="fr-FR" dirty="0"/>
        </a:p>
      </dgm:t>
    </dgm:pt>
    <dgm:pt modelId="{205280B5-B43C-49C6-B9B3-0D7FD87BC5C3}" type="parTrans" cxnId="{AFB81C1E-497E-4766-B339-5E99D2AAD832}">
      <dgm:prSet/>
      <dgm:spPr/>
      <dgm:t>
        <a:bodyPr/>
        <a:lstStyle/>
        <a:p>
          <a:endParaRPr lang="fr-FR"/>
        </a:p>
      </dgm:t>
    </dgm:pt>
    <dgm:pt modelId="{86A7CB65-7DAA-41B3-917E-8D658BFB37C9}" type="sibTrans" cxnId="{AFB81C1E-497E-4766-B339-5E99D2AAD832}">
      <dgm:prSet/>
      <dgm:spPr/>
      <dgm:t>
        <a:bodyPr/>
        <a:lstStyle/>
        <a:p>
          <a:endParaRPr lang="fr-FR"/>
        </a:p>
      </dgm:t>
    </dgm:pt>
    <dgm:pt modelId="{D68D0A4D-CC0F-4A98-A72D-9F3B6C3E7E49}">
      <dgm:prSet/>
      <dgm:spPr/>
      <dgm:t>
        <a:bodyPr/>
        <a:lstStyle/>
        <a:p>
          <a:r>
            <a:rPr lang="fr-FR" dirty="0" smtClean="0"/>
            <a:t>Medicine (miscellaneous)</a:t>
          </a:r>
          <a:endParaRPr lang="fr-FR" dirty="0"/>
        </a:p>
      </dgm:t>
    </dgm:pt>
    <dgm:pt modelId="{454FE11B-6F47-4E29-9491-5C1CF183A515}" type="parTrans" cxnId="{4F763F24-3547-4020-817C-260E9636D54F}">
      <dgm:prSet/>
      <dgm:spPr/>
      <dgm:t>
        <a:bodyPr/>
        <a:lstStyle/>
        <a:p>
          <a:endParaRPr lang="fr-FR"/>
        </a:p>
      </dgm:t>
    </dgm:pt>
    <dgm:pt modelId="{65C7CD6F-8747-404C-923C-9F062DB4E59A}" type="sibTrans" cxnId="{4F763F24-3547-4020-817C-260E9636D54F}">
      <dgm:prSet/>
      <dgm:spPr/>
      <dgm:t>
        <a:bodyPr/>
        <a:lstStyle/>
        <a:p>
          <a:endParaRPr lang="fr-FR"/>
        </a:p>
      </dgm:t>
    </dgm:pt>
    <dgm:pt modelId="{61F515D6-8B16-4CF5-9C55-94BBB7988516}">
      <dgm:prSet/>
      <dgm:spPr/>
      <dgm:t>
        <a:bodyPr/>
        <a:lstStyle/>
        <a:p>
          <a:r>
            <a:rPr lang="fr-FR" dirty="0" smtClean="0"/>
            <a:t>Hematology</a:t>
          </a:r>
          <a:endParaRPr lang="fr-FR" dirty="0"/>
        </a:p>
      </dgm:t>
    </dgm:pt>
    <dgm:pt modelId="{F63E6B74-14DC-4A47-9D9F-79A250062C2E}" type="parTrans" cxnId="{8DFCBC30-D66C-4E92-B55B-02F5421DE0D9}">
      <dgm:prSet/>
      <dgm:spPr/>
      <dgm:t>
        <a:bodyPr/>
        <a:lstStyle/>
        <a:p>
          <a:endParaRPr lang="fr-FR"/>
        </a:p>
      </dgm:t>
    </dgm:pt>
    <dgm:pt modelId="{8764AF18-A9F1-4BBD-A408-284FF55B0AF3}" type="sibTrans" cxnId="{8DFCBC30-D66C-4E92-B55B-02F5421DE0D9}">
      <dgm:prSet/>
      <dgm:spPr/>
      <dgm:t>
        <a:bodyPr/>
        <a:lstStyle/>
        <a:p>
          <a:endParaRPr lang="fr-FR"/>
        </a:p>
      </dgm:t>
    </dgm:pt>
    <dgm:pt modelId="{7C31A8E8-2F41-4DC2-929D-341D5406ED3B}">
      <dgm:prSet/>
      <dgm:spPr/>
      <dgm:t>
        <a:bodyPr/>
        <a:lstStyle/>
        <a:p>
          <a:r>
            <a:rPr lang="fr-FR" dirty="0" smtClean="0"/>
            <a:t>Surgery</a:t>
          </a:r>
          <a:endParaRPr lang="fr-FR" dirty="0"/>
        </a:p>
      </dgm:t>
    </dgm:pt>
    <dgm:pt modelId="{4D8DA500-ABE8-4651-A15C-C0DBBEDBF84F}" type="parTrans" cxnId="{EFA9E2CE-4D98-45E2-BD44-2F567385D8E2}">
      <dgm:prSet/>
      <dgm:spPr/>
      <dgm:t>
        <a:bodyPr/>
        <a:lstStyle/>
        <a:p>
          <a:endParaRPr lang="fr-FR"/>
        </a:p>
      </dgm:t>
    </dgm:pt>
    <dgm:pt modelId="{A55A9709-8F66-4DE9-A43C-A081550368ED}" type="sibTrans" cxnId="{EFA9E2CE-4D98-45E2-BD44-2F567385D8E2}">
      <dgm:prSet/>
      <dgm:spPr/>
      <dgm:t>
        <a:bodyPr/>
        <a:lstStyle/>
        <a:p>
          <a:endParaRPr lang="fr-FR"/>
        </a:p>
      </dgm:t>
    </dgm:pt>
    <dgm:pt modelId="{41B0595C-4179-40ED-8EF4-96EA34D011A6}">
      <dgm:prSet/>
      <dgm:spPr/>
      <dgm:t>
        <a:bodyPr/>
        <a:lstStyle/>
        <a:p>
          <a:r>
            <a:rPr lang="fr-FR" dirty="0" smtClean="0"/>
            <a:t>Neurology (clinical)</a:t>
          </a:r>
          <a:endParaRPr lang="fr-FR" dirty="0"/>
        </a:p>
      </dgm:t>
    </dgm:pt>
    <dgm:pt modelId="{E2CFD22A-CFBA-49C6-A7EB-3212C8147184}" type="parTrans" cxnId="{1B71E96B-3252-442D-928C-D3258FE6E04F}">
      <dgm:prSet/>
      <dgm:spPr/>
      <dgm:t>
        <a:bodyPr/>
        <a:lstStyle/>
        <a:p>
          <a:endParaRPr lang="fr-FR"/>
        </a:p>
      </dgm:t>
    </dgm:pt>
    <dgm:pt modelId="{F5DD4F85-EC8E-4CB2-BE60-2ECEF9DEB5EF}" type="sibTrans" cxnId="{1B71E96B-3252-442D-928C-D3258FE6E04F}">
      <dgm:prSet/>
      <dgm:spPr/>
      <dgm:t>
        <a:bodyPr/>
        <a:lstStyle/>
        <a:p>
          <a:endParaRPr lang="fr-FR"/>
        </a:p>
      </dgm:t>
    </dgm:pt>
    <dgm:pt modelId="{80CA1116-829F-490C-AD9E-9FB321BC4FEE}">
      <dgm:prSet/>
      <dgm:spPr/>
      <dgm:t>
        <a:bodyPr/>
        <a:lstStyle/>
        <a:p>
          <a:r>
            <a:rPr lang="en-US" dirty="0" smtClean="0"/>
            <a:t>Pediatrics, Perinatology and Child Health</a:t>
          </a:r>
          <a:endParaRPr lang="fr-FR" dirty="0"/>
        </a:p>
      </dgm:t>
    </dgm:pt>
    <dgm:pt modelId="{5286CF14-1847-40A9-B4FA-B2B5BCC51FA2}" type="parTrans" cxnId="{504D2C98-BAB5-43D9-88EB-7DD5A591649C}">
      <dgm:prSet/>
      <dgm:spPr/>
      <dgm:t>
        <a:bodyPr/>
        <a:lstStyle/>
        <a:p>
          <a:endParaRPr lang="fr-FR"/>
        </a:p>
      </dgm:t>
    </dgm:pt>
    <dgm:pt modelId="{0661906A-E911-4626-B1C2-7BEA3B574000}" type="sibTrans" cxnId="{504D2C98-BAB5-43D9-88EB-7DD5A591649C}">
      <dgm:prSet/>
      <dgm:spPr/>
      <dgm:t>
        <a:bodyPr/>
        <a:lstStyle/>
        <a:p>
          <a:endParaRPr lang="fr-FR"/>
        </a:p>
      </dgm:t>
    </dgm:pt>
    <dgm:pt modelId="{F352D999-4A8F-42B2-AE61-A4658E5CC11E}">
      <dgm:prSet/>
      <dgm:spPr/>
      <dgm:t>
        <a:bodyPr/>
        <a:lstStyle/>
        <a:p>
          <a:r>
            <a:rPr lang="fr-FR" dirty="0" smtClean="0"/>
            <a:t>Genetics (clinical)</a:t>
          </a:r>
          <a:endParaRPr lang="fr-FR" dirty="0"/>
        </a:p>
      </dgm:t>
    </dgm:pt>
    <dgm:pt modelId="{6F968A28-7458-47A2-9465-1E3A4477C16F}" type="parTrans" cxnId="{DEC64AA7-DCC3-4911-A95E-6A8757EE08C8}">
      <dgm:prSet/>
      <dgm:spPr/>
      <dgm:t>
        <a:bodyPr/>
        <a:lstStyle/>
        <a:p>
          <a:endParaRPr lang="fr-FR"/>
        </a:p>
      </dgm:t>
    </dgm:pt>
    <dgm:pt modelId="{EAC39F6A-4E8E-4840-96D9-D3E1399D6E49}" type="sibTrans" cxnId="{DEC64AA7-DCC3-4911-A95E-6A8757EE08C8}">
      <dgm:prSet/>
      <dgm:spPr/>
      <dgm:t>
        <a:bodyPr/>
        <a:lstStyle/>
        <a:p>
          <a:endParaRPr lang="fr-FR"/>
        </a:p>
      </dgm:t>
    </dgm:pt>
    <dgm:pt modelId="{663C5613-B31E-4BDD-B19C-4A0B3BDE570E}">
      <dgm:prSet/>
      <dgm:spPr/>
      <dgm:t>
        <a:bodyPr/>
        <a:lstStyle/>
        <a:p>
          <a:r>
            <a:rPr lang="fr-FR" dirty="0" smtClean="0"/>
            <a:t>Epidemiology</a:t>
          </a:r>
          <a:endParaRPr lang="fr-FR" dirty="0"/>
        </a:p>
      </dgm:t>
    </dgm:pt>
    <dgm:pt modelId="{9A3512F1-B00F-4DEC-A9B3-780C9087789D}" type="parTrans" cxnId="{4E7FE638-B05E-448A-AF05-BDB98A483595}">
      <dgm:prSet/>
      <dgm:spPr/>
      <dgm:t>
        <a:bodyPr/>
        <a:lstStyle/>
        <a:p>
          <a:endParaRPr lang="fr-FR"/>
        </a:p>
      </dgm:t>
    </dgm:pt>
    <dgm:pt modelId="{1D706474-C7E3-4A0C-9AAA-C7C6D82BC348}" type="sibTrans" cxnId="{4E7FE638-B05E-448A-AF05-BDB98A483595}">
      <dgm:prSet/>
      <dgm:spPr/>
      <dgm:t>
        <a:bodyPr/>
        <a:lstStyle/>
        <a:p>
          <a:endParaRPr lang="fr-FR"/>
        </a:p>
      </dgm:t>
    </dgm:pt>
    <dgm:pt modelId="{8B7F8F58-FBEC-417F-8865-6CF421BB945A}">
      <dgm:prSet/>
      <dgm:spPr/>
      <dgm:t>
        <a:bodyPr/>
        <a:lstStyle/>
        <a:p>
          <a:r>
            <a:rPr lang="fr-FR" dirty="0" smtClean="0"/>
            <a:t>Pulmonary and Respiratory Medicine</a:t>
          </a:r>
          <a:endParaRPr lang="fr-FR" dirty="0"/>
        </a:p>
      </dgm:t>
    </dgm:pt>
    <dgm:pt modelId="{AFC4305C-08FE-4A45-923E-5B41F1AA4D77}" type="parTrans" cxnId="{B66C8A23-2EEB-473A-8F94-24E4390316F9}">
      <dgm:prSet/>
      <dgm:spPr/>
      <dgm:t>
        <a:bodyPr/>
        <a:lstStyle/>
        <a:p>
          <a:endParaRPr lang="fr-FR"/>
        </a:p>
      </dgm:t>
    </dgm:pt>
    <dgm:pt modelId="{5F3B21D5-9012-4835-B204-279E88EE7A05}" type="sibTrans" cxnId="{B66C8A23-2EEB-473A-8F94-24E4390316F9}">
      <dgm:prSet/>
      <dgm:spPr/>
      <dgm:t>
        <a:bodyPr/>
        <a:lstStyle/>
        <a:p>
          <a:endParaRPr lang="fr-FR"/>
        </a:p>
      </dgm:t>
    </dgm:pt>
    <dgm:pt modelId="{80FFAF16-E758-4DD1-9C42-94455A37898D}">
      <dgm:prSet/>
      <dgm:spPr/>
      <dgm:t>
        <a:bodyPr/>
        <a:lstStyle/>
        <a:p>
          <a:r>
            <a:rPr lang="fr-FR" dirty="0" smtClean="0"/>
            <a:t>Biochemistry (medical)</a:t>
          </a:r>
          <a:endParaRPr lang="fr-FR" dirty="0"/>
        </a:p>
      </dgm:t>
    </dgm:pt>
    <dgm:pt modelId="{24F26B92-EBD4-4A29-9027-B898FE8A997C}" type="parTrans" cxnId="{FBA7EF4D-8495-4CFB-8090-1E046EE4815C}">
      <dgm:prSet/>
      <dgm:spPr/>
      <dgm:t>
        <a:bodyPr/>
        <a:lstStyle/>
        <a:p>
          <a:endParaRPr lang="fr-FR"/>
        </a:p>
      </dgm:t>
    </dgm:pt>
    <dgm:pt modelId="{3B50C1F3-8553-48A3-A777-780379FFBEBB}" type="sibTrans" cxnId="{FBA7EF4D-8495-4CFB-8090-1E046EE4815C}">
      <dgm:prSet/>
      <dgm:spPr/>
      <dgm:t>
        <a:bodyPr/>
        <a:lstStyle/>
        <a:p>
          <a:endParaRPr lang="fr-FR"/>
        </a:p>
      </dgm:t>
    </dgm:pt>
    <dgm:pt modelId="{5C58DAE4-3B48-412A-B56F-2F9CA59205C3}">
      <dgm:prSet/>
      <dgm:spPr/>
      <dgm:t>
        <a:bodyPr/>
        <a:lstStyle/>
        <a:p>
          <a:r>
            <a:rPr lang="fr-FR" dirty="0" smtClean="0"/>
            <a:t>Orthopedics and Sports Medicine</a:t>
          </a:r>
          <a:endParaRPr lang="fr-FR" dirty="0"/>
        </a:p>
      </dgm:t>
    </dgm:pt>
    <dgm:pt modelId="{B35FA5B1-D5DB-4F8D-AFA2-572B6AB05316}" type="parTrans" cxnId="{3F5C705A-51C5-4419-BB38-03FBF04F5ABE}">
      <dgm:prSet/>
      <dgm:spPr/>
      <dgm:t>
        <a:bodyPr/>
        <a:lstStyle/>
        <a:p>
          <a:endParaRPr lang="fr-FR"/>
        </a:p>
      </dgm:t>
    </dgm:pt>
    <dgm:pt modelId="{D07AF599-BDEE-4C12-B1F2-DAA3F42F0ADE}" type="sibTrans" cxnId="{3F5C705A-51C5-4419-BB38-03FBF04F5ABE}">
      <dgm:prSet/>
      <dgm:spPr/>
      <dgm:t>
        <a:bodyPr/>
        <a:lstStyle/>
        <a:p>
          <a:endParaRPr lang="fr-FR"/>
        </a:p>
      </dgm:t>
    </dgm:pt>
    <dgm:pt modelId="{7E3BA158-25EE-4273-AC43-FACC7A5505B5}">
      <dgm:prSet/>
      <dgm:spPr/>
      <dgm:t>
        <a:bodyPr/>
        <a:lstStyle/>
        <a:p>
          <a:r>
            <a:rPr lang="fr-FR" dirty="0" smtClean="0"/>
            <a:t>Pathology and Forensic Medicine</a:t>
          </a:r>
          <a:endParaRPr lang="fr-FR" dirty="0"/>
        </a:p>
      </dgm:t>
    </dgm:pt>
    <dgm:pt modelId="{429D2BD5-FD6F-49E1-9A7E-17308D17F01F}" type="parTrans" cxnId="{0AED8ADD-435E-4753-9BF7-1732146F24F0}">
      <dgm:prSet/>
      <dgm:spPr/>
      <dgm:t>
        <a:bodyPr/>
        <a:lstStyle/>
        <a:p>
          <a:endParaRPr lang="fr-FR"/>
        </a:p>
      </dgm:t>
    </dgm:pt>
    <dgm:pt modelId="{A087FB7B-3EE4-49C8-93BD-0AD0CA5C0E38}" type="sibTrans" cxnId="{0AED8ADD-435E-4753-9BF7-1732146F24F0}">
      <dgm:prSet/>
      <dgm:spPr/>
      <dgm:t>
        <a:bodyPr/>
        <a:lstStyle/>
        <a:p>
          <a:endParaRPr lang="fr-FR"/>
        </a:p>
      </dgm:t>
    </dgm:pt>
    <dgm:pt modelId="{69B94F0F-6E0E-47F7-BBF5-A341801D1363}">
      <dgm:prSet/>
      <dgm:spPr/>
      <dgm:t>
        <a:bodyPr/>
        <a:lstStyle/>
        <a:p>
          <a:r>
            <a:rPr lang="fr-FR" dirty="0" smtClean="0"/>
            <a:t>Urology</a:t>
          </a:r>
          <a:endParaRPr lang="fr-FR" dirty="0"/>
        </a:p>
      </dgm:t>
    </dgm:pt>
    <dgm:pt modelId="{4D555F13-E012-4227-AB79-E80B7F6D95CB}" type="parTrans" cxnId="{5E07EAEB-6607-4F54-9823-D78ADBF8FCC2}">
      <dgm:prSet/>
      <dgm:spPr/>
      <dgm:t>
        <a:bodyPr/>
        <a:lstStyle/>
        <a:p>
          <a:endParaRPr lang="fr-FR"/>
        </a:p>
      </dgm:t>
    </dgm:pt>
    <dgm:pt modelId="{2C85C91F-E8B7-4B8A-85A4-00F6C1D44404}" type="sibTrans" cxnId="{5E07EAEB-6607-4F54-9823-D78ADBF8FCC2}">
      <dgm:prSet/>
      <dgm:spPr/>
      <dgm:t>
        <a:bodyPr/>
        <a:lstStyle/>
        <a:p>
          <a:endParaRPr lang="fr-FR"/>
        </a:p>
      </dgm:t>
    </dgm:pt>
    <dgm:pt modelId="{ADEF202B-FB41-47C0-8A46-44E4E6E987A3}">
      <dgm:prSet/>
      <dgm:spPr/>
      <dgm:t>
        <a:bodyPr/>
        <a:lstStyle/>
        <a:p>
          <a:r>
            <a:rPr lang="en-US" dirty="0" smtClean="0"/>
            <a:t>Physical scienceychiatry and Mental Health</a:t>
          </a:r>
          <a:endParaRPr lang="fr-FR" dirty="0"/>
        </a:p>
      </dgm:t>
    </dgm:pt>
    <dgm:pt modelId="{A098991C-3993-4E6B-A51C-F2F7670BA84F}" type="parTrans" cxnId="{F9E23EE1-080D-4C15-83E5-D27779C77873}">
      <dgm:prSet/>
      <dgm:spPr/>
      <dgm:t>
        <a:bodyPr/>
        <a:lstStyle/>
        <a:p>
          <a:endParaRPr lang="fr-FR"/>
        </a:p>
      </dgm:t>
    </dgm:pt>
    <dgm:pt modelId="{126D907D-0413-4B6A-B771-FEAEDD86F5ED}" type="sibTrans" cxnId="{F9E23EE1-080D-4C15-83E5-D27779C77873}">
      <dgm:prSet/>
      <dgm:spPr/>
      <dgm:t>
        <a:bodyPr/>
        <a:lstStyle/>
        <a:p>
          <a:endParaRPr lang="fr-FR"/>
        </a:p>
      </dgm:t>
    </dgm:pt>
    <dgm:pt modelId="{1E7B20BC-A08B-4CA8-88E7-B12653060B8B}">
      <dgm:prSet/>
      <dgm:spPr/>
      <dgm:t>
        <a:bodyPr/>
        <a:lstStyle/>
        <a:p>
          <a:r>
            <a:rPr lang="fr-FR" dirty="0" smtClean="0"/>
            <a:t>Physiology (medical)</a:t>
          </a:r>
          <a:endParaRPr lang="fr-FR" dirty="0"/>
        </a:p>
      </dgm:t>
    </dgm:pt>
    <dgm:pt modelId="{28EADE97-3B80-48D7-AC74-7710DF87854A}" type="parTrans" cxnId="{4252BD90-5381-4F79-897F-E860D130CC1F}">
      <dgm:prSet/>
      <dgm:spPr/>
      <dgm:t>
        <a:bodyPr/>
        <a:lstStyle/>
        <a:p>
          <a:endParaRPr lang="fr-FR"/>
        </a:p>
      </dgm:t>
    </dgm:pt>
    <dgm:pt modelId="{FBAAC94B-67AB-4824-BDC4-9DC784B77BE7}" type="sibTrans" cxnId="{4252BD90-5381-4F79-897F-E860D130CC1F}">
      <dgm:prSet/>
      <dgm:spPr/>
      <dgm:t>
        <a:bodyPr/>
        <a:lstStyle/>
        <a:p>
          <a:endParaRPr lang="fr-FR"/>
        </a:p>
      </dgm:t>
    </dgm:pt>
    <dgm:pt modelId="{2E29E857-3208-43A5-BC43-122AEFC3BD2E}">
      <dgm:prSet/>
      <dgm:spPr/>
      <dgm:t>
        <a:bodyPr/>
        <a:lstStyle/>
        <a:p>
          <a:r>
            <a:rPr lang="fr-FR" dirty="0" smtClean="0"/>
            <a:t>Health Policy</a:t>
          </a:r>
          <a:endParaRPr lang="fr-FR" dirty="0"/>
        </a:p>
      </dgm:t>
    </dgm:pt>
    <dgm:pt modelId="{A82DD090-180E-474F-8886-40E46CA7671C}" type="parTrans" cxnId="{D69FC77D-69A2-41C0-A5B8-E25347BD903E}">
      <dgm:prSet/>
      <dgm:spPr/>
      <dgm:t>
        <a:bodyPr/>
        <a:lstStyle/>
        <a:p>
          <a:endParaRPr lang="fr-FR"/>
        </a:p>
      </dgm:t>
    </dgm:pt>
    <dgm:pt modelId="{0271990C-2B2A-413A-83F5-656D6400D3F3}" type="sibTrans" cxnId="{D69FC77D-69A2-41C0-A5B8-E25347BD903E}">
      <dgm:prSet/>
      <dgm:spPr/>
      <dgm:t>
        <a:bodyPr/>
        <a:lstStyle/>
        <a:p>
          <a:endParaRPr lang="fr-FR"/>
        </a:p>
      </dgm:t>
    </dgm:pt>
    <dgm:pt modelId="{2AFB6836-FEA5-4008-801C-651A7F90E3F6}">
      <dgm:prSet/>
      <dgm:spPr/>
      <dgm:t>
        <a:bodyPr/>
        <a:lstStyle/>
        <a:p>
          <a:r>
            <a:rPr lang="fr-FR" dirty="0" smtClean="0"/>
            <a:t>Ophthalmology</a:t>
          </a:r>
          <a:endParaRPr lang="fr-FR" dirty="0"/>
        </a:p>
      </dgm:t>
    </dgm:pt>
    <dgm:pt modelId="{BAB8D63B-7ECA-40F9-993F-5DCA0A1792EF}" type="parTrans" cxnId="{2613FE12-0654-457C-8B6A-B43F66657462}">
      <dgm:prSet/>
      <dgm:spPr/>
      <dgm:t>
        <a:bodyPr/>
        <a:lstStyle/>
        <a:p>
          <a:endParaRPr lang="fr-FR"/>
        </a:p>
      </dgm:t>
    </dgm:pt>
    <dgm:pt modelId="{24BC0EE4-D45B-45E8-A462-5BC59FD732DC}" type="sibTrans" cxnId="{2613FE12-0654-457C-8B6A-B43F66657462}">
      <dgm:prSet/>
      <dgm:spPr/>
      <dgm:t>
        <a:bodyPr/>
        <a:lstStyle/>
        <a:p>
          <a:endParaRPr lang="fr-FR"/>
        </a:p>
      </dgm:t>
    </dgm:pt>
    <dgm:pt modelId="{4385D2AC-9A19-4252-828C-D2BC11715434}">
      <dgm:prSet/>
      <dgm:spPr/>
      <dgm:t>
        <a:bodyPr/>
        <a:lstStyle/>
        <a:p>
          <a:r>
            <a:rPr lang="fr-FR" dirty="0" smtClean="0"/>
            <a:t>Rheumatology</a:t>
          </a:r>
          <a:endParaRPr lang="fr-FR" dirty="0"/>
        </a:p>
      </dgm:t>
    </dgm:pt>
    <dgm:pt modelId="{44A86F6E-0BFC-451E-9D43-00233D384502}" type="parTrans" cxnId="{097AAD00-C60F-4132-83A5-187A6C022F97}">
      <dgm:prSet/>
      <dgm:spPr/>
      <dgm:t>
        <a:bodyPr/>
        <a:lstStyle/>
        <a:p>
          <a:endParaRPr lang="fr-FR"/>
        </a:p>
      </dgm:t>
    </dgm:pt>
    <dgm:pt modelId="{EA23B5A6-B61C-43A8-9317-84143EEDE0AA}" type="sibTrans" cxnId="{097AAD00-C60F-4132-83A5-187A6C022F97}">
      <dgm:prSet/>
      <dgm:spPr/>
      <dgm:t>
        <a:bodyPr/>
        <a:lstStyle/>
        <a:p>
          <a:endParaRPr lang="fr-FR"/>
        </a:p>
      </dgm:t>
    </dgm:pt>
    <dgm:pt modelId="{8134EB88-BCA4-4433-8DA2-37235C43BF07}">
      <dgm:prSet/>
      <dgm:spPr/>
      <dgm:t>
        <a:bodyPr/>
        <a:lstStyle/>
        <a:p>
          <a:r>
            <a:rPr lang="fr-FR" dirty="0" smtClean="0"/>
            <a:t>Anatomy</a:t>
          </a:r>
          <a:endParaRPr lang="fr-FR" dirty="0"/>
        </a:p>
      </dgm:t>
    </dgm:pt>
    <dgm:pt modelId="{98CFA849-AB86-481B-833A-7843C0B7F18E}" type="parTrans" cxnId="{D127F0E9-84B5-4A90-93D2-4D5FC69C296C}">
      <dgm:prSet/>
      <dgm:spPr/>
      <dgm:t>
        <a:bodyPr/>
        <a:lstStyle/>
        <a:p>
          <a:endParaRPr lang="fr-FR"/>
        </a:p>
      </dgm:t>
    </dgm:pt>
    <dgm:pt modelId="{3909C253-FE17-4177-BDB5-1411AC34BEA2}" type="sibTrans" cxnId="{D127F0E9-84B5-4A90-93D2-4D5FC69C296C}">
      <dgm:prSet/>
      <dgm:spPr/>
      <dgm:t>
        <a:bodyPr/>
        <a:lstStyle/>
        <a:p>
          <a:endParaRPr lang="fr-FR"/>
        </a:p>
      </dgm:t>
    </dgm:pt>
    <dgm:pt modelId="{64E17506-738E-42C6-B10F-5D88538D037C}">
      <dgm:prSet/>
      <dgm:spPr/>
      <dgm:t>
        <a:bodyPr/>
        <a:lstStyle/>
        <a:p>
          <a:r>
            <a:rPr lang="fr-FR" dirty="0" smtClean="0"/>
            <a:t>Transplantation</a:t>
          </a:r>
          <a:endParaRPr lang="fr-FR" dirty="0"/>
        </a:p>
      </dgm:t>
    </dgm:pt>
    <dgm:pt modelId="{9428A9BF-AF63-4778-A42E-24E273887C9F}" type="parTrans" cxnId="{45FF51EE-D56D-4055-8BEB-54F3F5A9397E}">
      <dgm:prSet/>
      <dgm:spPr/>
      <dgm:t>
        <a:bodyPr/>
        <a:lstStyle/>
        <a:p>
          <a:endParaRPr lang="fr-FR"/>
        </a:p>
      </dgm:t>
    </dgm:pt>
    <dgm:pt modelId="{77E3D1AA-7688-4525-BC3B-075F70BD1A1F}" type="sibTrans" cxnId="{45FF51EE-D56D-4055-8BEB-54F3F5A9397E}">
      <dgm:prSet/>
      <dgm:spPr/>
      <dgm:t>
        <a:bodyPr/>
        <a:lstStyle/>
        <a:p>
          <a:endParaRPr lang="fr-FR"/>
        </a:p>
      </dgm:t>
    </dgm:pt>
    <dgm:pt modelId="{2FB9907B-AF04-4DBD-8404-E05DAE9ACC46}">
      <dgm:prSet/>
      <dgm:spPr/>
      <dgm:t>
        <a:bodyPr/>
        <a:lstStyle/>
        <a:p>
          <a:r>
            <a:rPr lang="fr-FR" dirty="0" smtClean="0"/>
            <a:t>Gastroenterology</a:t>
          </a:r>
          <a:endParaRPr lang="fr-FR" dirty="0"/>
        </a:p>
      </dgm:t>
    </dgm:pt>
    <dgm:pt modelId="{FF939C3F-C9EC-4F6A-BF3A-01C25E493F76}" type="parTrans" cxnId="{D939DE31-82BA-432D-8B31-12A81431EC1D}">
      <dgm:prSet/>
      <dgm:spPr/>
      <dgm:t>
        <a:bodyPr/>
        <a:lstStyle/>
        <a:p>
          <a:endParaRPr lang="fr-FR"/>
        </a:p>
      </dgm:t>
    </dgm:pt>
    <dgm:pt modelId="{DB8C2FA2-7D7F-44A7-AB20-B165D7952244}" type="sibTrans" cxnId="{D939DE31-82BA-432D-8B31-12A81431EC1D}">
      <dgm:prSet/>
      <dgm:spPr/>
      <dgm:t>
        <a:bodyPr/>
        <a:lstStyle/>
        <a:p>
          <a:endParaRPr lang="fr-FR"/>
        </a:p>
      </dgm:t>
    </dgm:pt>
    <dgm:pt modelId="{B1A54D75-12F8-499A-9FBB-B37596ACDB57}">
      <dgm:prSet/>
      <dgm:spPr/>
      <dgm:t>
        <a:bodyPr/>
        <a:lstStyle/>
        <a:p>
          <a:r>
            <a:rPr lang="fr-FR" dirty="0" smtClean="0"/>
            <a:t>Obstetrics and Gynecology</a:t>
          </a:r>
          <a:endParaRPr lang="fr-FR" dirty="0"/>
        </a:p>
      </dgm:t>
    </dgm:pt>
    <dgm:pt modelId="{3646D2A1-D9CA-4E2F-B10C-DCCDEBF42939}" type="parTrans" cxnId="{4178E9D3-18BB-458D-A939-ABBEC7AFBF95}">
      <dgm:prSet/>
      <dgm:spPr/>
      <dgm:t>
        <a:bodyPr/>
        <a:lstStyle/>
        <a:p>
          <a:endParaRPr lang="fr-FR"/>
        </a:p>
      </dgm:t>
    </dgm:pt>
    <dgm:pt modelId="{D9F2DA73-2F21-4206-8A8B-ECF3D8B40B49}" type="sibTrans" cxnId="{4178E9D3-18BB-458D-A939-ABBEC7AFBF95}">
      <dgm:prSet/>
      <dgm:spPr/>
      <dgm:t>
        <a:bodyPr/>
        <a:lstStyle/>
        <a:p>
          <a:endParaRPr lang="fr-FR"/>
        </a:p>
      </dgm:t>
    </dgm:pt>
    <dgm:pt modelId="{2CE52F54-7551-4B50-AAEF-53730F233E3A}">
      <dgm:prSet/>
      <dgm:spPr/>
      <dgm:t>
        <a:bodyPr/>
        <a:lstStyle/>
        <a:p>
          <a:r>
            <a:rPr lang="fr-FR" dirty="0" smtClean="0"/>
            <a:t>Reproductive Medicine</a:t>
          </a:r>
          <a:endParaRPr lang="fr-FR" dirty="0"/>
        </a:p>
      </dgm:t>
    </dgm:pt>
    <dgm:pt modelId="{87827891-3C79-400B-B50F-90A7FC95DAD0}" type="parTrans" cxnId="{2E415370-C00C-4763-B8A8-1E85B3658DC0}">
      <dgm:prSet/>
      <dgm:spPr/>
      <dgm:t>
        <a:bodyPr/>
        <a:lstStyle/>
        <a:p>
          <a:endParaRPr lang="fr-FR"/>
        </a:p>
      </dgm:t>
    </dgm:pt>
    <dgm:pt modelId="{9EEFDF50-8202-461E-92A7-4EDC234CD77E}" type="sibTrans" cxnId="{2E415370-C00C-4763-B8A8-1E85B3658DC0}">
      <dgm:prSet/>
      <dgm:spPr/>
      <dgm:t>
        <a:bodyPr/>
        <a:lstStyle/>
        <a:p>
          <a:endParaRPr lang="fr-FR"/>
        </a:p>
      </dgm:t>
    </dgm:pt>
    <dgm:pt modelId="{CE93C61F-9F4B-4B87-979D-B5DC559AA226}">
      <dgm:prSet/>
      <dgm:spPr/>
      <dgm:t>
        <a:bodyPr/>
        <a:lstStyle/>
        <a:p>
          <a:r>
            <a:rPr lang="fr-FR" dirty="0" smtClean="0"/>
            <a:t>Dermatology</a:t>
          </a:r>
          <a:endParaRPr lang="fr-FR" dirty="0"/>
        </a:p>
      </dgm:t>
    </dgm:pt>
    <dgm:pt modelId="{2A623616-A479-4BCD-83C9-C7595FDA5936}" type="parTrans" cxnId="{7ABF391E-B737-4429-8116-AC6BC8318A63}">
      <dgm:prSet/>
      <dgm:spPr/>
      <dgm:t>
        <a:bodyPr/>
        <a:lstStyle/>
        <a:p>
          <a:endParaRPr lang="fr-FR"/>
        </a:p>
      </dgm:t>
    </dgm:pt>
    <dgm:pt modelId="{353A34CF-9847-48C7-98FA-FC5F91C9ECEB}" type="sibTrans" cxnId="{7ABF391E-B737-4429-8116-AC6BC8318A63}">
      <dgm:prSet/>
      <dgm:spPr/>
      <dgm:t>
        <a:bodyPr/>
        <a:lstStyle/>
        <a:p>
          <a:endParaRPr lang="fr-FR"/>
        </a:p>
      </dgm:t>
    </dgm:pt>
    <dgm:pt modelId="{F014A2A4-0487-43E8-9894-60CD0E432F96}">
      <dgm:prSet/>
      <dgm:spPr/>
      <dgm:t>
        <a:bodyPr/>
        <a:lstStyle/>
        <a:p>
          <a:r>
            <a:rPr lang="fr-FR" dirty="0" smtClean="0"/>
            <a:t>Histology</a:t>
          </a:r>
          <a:endParaRPr lang="fr-FR" dirty="0"/>
        </a:p>
      </dgm:t>
    </dgm:pt>
    <dgm:pt modelId="{26D6A07A-9D14-47A8-A4A3-6F0D2A232098}" type="parTrans" cxnId="{3AF2BE28-0287-479C-9CCF-191AD1491879}">
      <dgm:prSet/>
      <dgm:spPr/>
      <dgm:t>
        <a:bodyPr/>
        <a:lstStyle/>
        <a:p>
          <a:endParaRPr lang="fr-FR"/>
        </a:p>
      </dgm:t>
    </dgm:pt>
    <dgm:pt modelId="{2A512EF5-58D9-4141-B89F-2D0A36E49E57}" type="sibTrans" cxnId="{3AF2BE28-0287-479C-9CCF-191AD1491879}">
      <dgm:prSet/>
      <dgm:spPr/>
      <dgm:t>
        <a:bodyPr/>
        <a:lstStyle/>
        <a:p>
          <a:endParaRPr lang="fr-FR"/>
        </a:p>
      </dgm:t>
    </dgm:pt>
    <dgm:pt modelId="{10E3AAEF-D923-4344-B7ED-ED607A186371}">
      <dgm:prSet/>
      <dgm:spPr/>
      <dgm:t>
        <a:bodyPr/>
        <a:lstStyle/>
        <a:p>
          <a:r>
            <a:rPr lang="fr-FR" dirty="0" smtClean="0"/>
            <a:t>Rehabilitation</a:t>
          </a:r>
          <a:endParaRPr lang="fr-FR" dirty="0"/>
        </a:p>
      </dgm:t>
    </dgm:pt>
    <dgm:pt modelId="{3C0391AE-B0CF-45E0-92BF-569D734CDAA0}" type="parTrans" cxnId="{35EB284B-988F-4144-8733-96C1D89BDB74}">
      <dgm:prSet/>
      <dgm:spPr/>
      <dgm:t>
        <a:bodyPr/>
        <a:lstStyle/>
        <a:p>
          <a:endParaRPr lang="fr-FR"/>
        </a:p>
      </dgm:t>
    </dgm:pt>
    <dgm:pt modelId="{C4E04E06-BB49-4F92-B9BE-E8F85C69B26E}" type="sibTrans" cxnId="{35EB284B-988F-4144-8733-96C1D89BDB74}">
      <dgm:prSet/>
      <dgm:spPr/>
      <dgm:t>
        <a:bodyPr/>
        <a:lstStyle/>
        <a:p>
          <a:endParaRPr lang="fr-FR"/>
        </a:p>
      </dgm:t>
    </dgm:pt>
    <dgm:pt modelId="{33FEAC36-6F8E-4321-B0C8-CE2FBAA2F03A}">
      <dgm:prSet/>
      <dgm:spPr/>
      <dgm:t>
        <a:bodyPr/>
        <a:lstStyle/>
        <a:p>
          <a:r>
            <a:rPr lang="en-US" dirty="0" smtClean="0"/>
            <a:t>Critical Care and Intensive Care Medicine</a:t>
          </a:r>
          <a:endParaRPr lang="fr-FR" dirty="0"/>
        </a:p>
      </dgm:t>
    </dgm:pt>
    <dgm:pt modelId="{6D42ADD5-8BF4-48E5-A753-47EB9077AECC}" type="parTrans" cxnId="{54FAD385-5B9F-47C4-AB2D-024851E71EFC}">
      <dgm:prSet/>
      <dgm:spPr/>
      <dgm:t>
        <a:bodyPr/>
        <a:lstStyle/>
        <a:p>
          <a:endParaRPr lang="fr-FR"/>
        </a:p>
      </dgm:t>
    </dgm:pt>
    <dgm:pt modelId="{4D35E720-A6A8-428D-8936-9B36A7F2A247}" type="sibTrans" cxnId="{54FAD385-5B9F-47C4-AB2D-024851E71EFC}">
      <dgm:prSet/>
      <dgm:spPr/>
      <dgm:t>
        <a:bodyPr/>
        <a:lstStyle/>
        <a:p>
          <a:endParaRPr lang="fr-FR"/>
        </a:p>
      </dgm:t>
    </dgm:pt>
    <dgm:pt modelId="{645E405C-D080-423A-B571-D12E67F9822A}">
      <dgm:prSet/>
      <dgm:spPr/>
      <dgm:t>
        <a:bodyPr/>
        <a:lstStyle/>
        <a:p>
          <a:r>
            <a:rPr lang="fr-FR" dirty="0" smtClean="0"/>
            <a:t>Emergency Medicine</a:t>
          </a:r>
          <a:endParaRPr lang="fr-FR" dirty="0"/>
        </a:p>
      </dgm:t>
    </dgm:pt>
    <dgm:pt modelId="{C93CB0ED-4C1D-436F-8168-EB3A5E826286}" type="parTrans" cxnId="{31D5AF5E-5F5A-4F9A-B8DB-CD5BDA24F594}">
      <dgm:prSet/>
      <dgm:spPr/>
      <dgm:t>
        <a:bodyPr/>
        <a:lstStyle/>
        <a:p>
          <a:endParaRPr lang="fr-FR"/>
        </a:p>
      </dgm:t>
    </dgm:pt>
    <dgm:pt modelId="{C6B6EE97-2647-46AF-85BB-3329DD44C238}" type="sibTrans" cxnId="{31D5AF5E-5F5A-4F9A-B8DB-CD5BDA24F594}">
      <dgm:prSet/>
      <dgm:spPr/>
      <dgm:t>
        <a:bodyPr/>
        <a:lstStyle/>
        <a:p>
          <a:endParaRPr lang="fr-FR"/>
        </a:p>
      </dgm:t>
    </dgm:pt>
    <dgm:pt modelId="{C5E0570A-C5E4-4040-8F86-4D6239C5E6B8}">
      <dgm:prSet/>
      <dgm:spPr/>
      <dgm:t>
        <a:bodyPr/>
        <a:lstStyle/>
        <a:p>
          <a:r>
            <a:rPr lang="fr-FR" dirty="0" smtClean="0"/>
            <a:t>Nephrology</a:t>
          </a:r>
          <a:endParaRPr lang="fr-FR" dirty="0"/>
        </a:p>
      </dgm:t>
    </dgm:pt>
    <dgm:pt modelId="{B3249499-3CC8-40FC-B0E5-88072B32EA38}" type="parTrans" cxnId="{513D5B33-B630-46CA-8931-8638AD69333B}">
      <dgm:prSet/>
      <dgm:spPr/>
      <dgm:t>
        <a:bodyPr/>
        <a:lstStyle/>
        <a:p>
          <a:endParaRPr lang="fr-FR"/>
        </a:p>
      </dgm:t>
    </dgm:pt>
    <dgm:pt modelId="{7B56FEBF-F5EB-496A-9223-BA59CE43AC34}" type="sibTrans" cxnId="{513D5B33-B630-46CA-8931-8638AD69333B}">
      <dgm:prSet/>
      <dgm:spPr/>
      <dgm:t>
        <a:bodyPr/>
        <a:lstStyle/>
        <a:p>
          <a:endParaRPr lang="fr-FR"/>
        </a:p>
      </dgm:t>
    </dgm:pt>
    <dgm:pt modelId="{EEEC2365-2092-48FC-8DF1-1F48E339EBF5}">
      <dgm:prSet/>
      <dgm:spPr/>
      <dgm:t>
        <a:bodyPr/>
        <a:lstStyle/>
        <a:p>
          <a:r>
            <a:rPr lang="fr-FR" dirty="0" smtClean="0"/>
            <a:t>Anesthesiology and Pain Medicine</a:t>
          </a:r>
          <a:endParaRPr lang="fr-FR" dirty="0"/>
        </a:p>
      </dgm:t>
    </dgm:pt>
    <dgm:pt modelId="{72340BFA-C88B-47ED-9CE2-BABE171D3F01}" type="parTrans" cxnId="{F1A54F19-89B3-4DDE-A9FA-FA8D2150E60E}">
      <dgm:prSet/>
      <dgm:spPr/>
      <dgm:t>
        <a:bodyPr/>
        <a:lstStyle/>
        <a:p>
          <a:endParaRPr lang="fr-FR"/>
        </a:p>
      </dgm:t>
    </dgm:pt>
    <dgm:pt modelId="{FAD3021D-E007-4624-82B0-285C18498594}" type="sibTrans" cxnId="{F1A54F19-89B3-4DDE-A9FA-FA8D2150E60E}">
      <dgm:prSet/>
      <dgm:spPr/>
      <dgm:t>
        <a:bodyPr/>
        <a:lstStyle/>
        <a:p>
          <a:endParaRPr lang="fr-FR"/>
        </a:p>
      </dgm:t>
    </dgm:pt>
    <dgm:pt modelId="{AA60EFFE-BC06-4401-A48B-72D5A26524D1}">
      <dgm:prSet/>
      <dgm:spPr/>
      <dgm:t>
        <a:bodyPr/>
        <a:lstStyle/>
        <a:p>
          <a:r>
            <a:rPr lang="fr-FR" dirty="0" smtClean="0"/>
            <a:t>Hepatology</a:t>
          </a:r>
          <a:endParaRPr lang="fr-FR" dirty="0"/>
        </a:p>
      </dgm:t>
    </dgm:pt>
    <dgm:pt modelId="{1422FE41-4101-4522-A19D-795FB527A2FB}" type="parTrans" cxnId="{F0C46732-11D9-4869-ACEA-8F3053358D31}">
      <dgm:prSet/>
      <dgm:spPr/>
      <dgm:t>
        <a:bodyPr/>
        <a:lstStyle/>
        <a:p>
          <a:endParaRPr lang="fr-FR"/>
        </a:p>
      </dgm:t>
    </dgm:pt>
    <dgm:pt modelId="{F3EC15FF-D16D-4ED5-BB60-49DB58A5FD94}" type="sibTrans" cxnId="{F0C46732-11D9-4869-ACEA-8F3053358D31}">
      <dgm:prSet/>
      <dgm:spPr/>
      <dgm:t>
        <a:bodyPr/>
        <a:lstStyle/>
        <a:p>
          <a:endParaRPr lang="fr-FR"/>
        </a:p>
      </dgm:t>
    </dgm:pt>
    <dgm:pt modelId="{7A7F3B7F-EB97-4512-8C11-659CDE636B4C}">
      <dgm:prSet/>
      <dgm:spPr/>
      <dgm:t>
        <a:bodyPr/>
        <a:lstStyle/>
        <a:p>
          <a:r>
            <a:rPr lang="fr-FR" dirty="0" smtClean="0"/>
            <a:t>Otorhinolaryngology</a:t>
          </a:r>
          <a:endParaRPr lang="fr-FR" dirty="0"/>
        </a:p>
      </dgm:t>
    </dgm:pt>
    <dgm:pt modelId="{496A4D05-704F-432D-89C4-37ECC7A0726B}" type="parTrans" cxnId="{C1C4D298-0B97-436C-9D4D-177951BE4ECC}">
      <dgm:prSet/>
      <dgm:spPr/>
      <dgm:t>
        <a:bodyPr/>
        <a:lstStyle/>
        <a:p>
          <a:endParaRPr lang="fr-FR"/>
        </a:p>
      </dgm:t>
    </dgm:pt>
    <dgm:pt modelId="{B1E7C52C-77A2-4C07-BDE0-D4C7FF015EA7}" type="sibTrans" cxnId="{C1C4D298-0B97-436C-9D4D-177951BE4ECC}">
      <dgm:prSet/>
      <dgm:spPr/>
      <dgm:t>
        <a:bodyPr/>
        <a:lstStyle/>
        <a:p>
          <a:endParaRPr lang="fr-FR"/>
        </a:p>
      </dgm:t>
    </dgm:pt>
    <dgm:pt modelId="{A27C1DA1-DBB3-455C-8372-1BD1B46E5606}">
      <dgm:prSet/>
      <dgm:spPr/>
      <dgm:t>
        <a:bodyPr/>
        <a:lstStyle/>
        <a:p>
          <a:r>
            <a:rPr lang="fr-FR" dirty="0" smtClean="0"/>
            <a:t>Geriatrics and Gerontology</a:t>
          </a:r>
          <a:endParaRPr lang="fr-FR" dirty="0"/>
        </a:p>
      </dgm:t>
    </dgm:pt>
    <dgm:pt modelId="{B2E47762-A688-4C9E-937D-779ED1E49F82}" type="parTrans" cxnId="{B63320AD-0F07-4657-9618-1BC0F6C33355}">
      <dgm:prSet/>
      <dgm:spPr/>
      <dgm:t>
        <a:bodyPr/>
        <a:lstStyle/>
        <a:p>
          <a:endParaRPr lang="fr-FR"/>
        </a:p>
      </dgm:t>
    </dgm:pt>
    <dgm:pt modelId="{58E03E72-EA33-489D-A3D8-52C1AE5110A6}" type="sibTrans" cxnId="{B63320AD-0F07-4657-9618-1BC0F6C33355}">
      <dgm:prSet/>
      <dgm:spPr/>
      <dgm:t>
        <a:bodyPr/>
        <a:lstStyle/>
        <a:p>
          <a:endParaRPr lang="fr-FR"/>
        </a:p>
      </dgm:t>
    </dgm:pt>
    <dgm:pt modelId="{4D8EDACA-3D10-41E6-B087-6D4E6C85DFB8}">
      <dgm:prSet/>
      <dgm:spPr/>
      <dgm:t>
        <a:bodyPr/>
        <a:lstStyle/>
        <a:p>
          <a:r>
            <a:rPr lang="fr-FR" dirty="0" smtClean="0"/>
            <a:t>Embryology</a:t>
          </a:r>
          <a:endParaRPr lang="fr-FR" dirty="0"/>
        </a:p>
      </dgm:t>
    </dgm:pt>
    <dgm:pt modelId="{A5B71827-8FBF-426F-8ABE-C5EFC53D2F07}" type="parTrans" cxnId="{4BBDB2A9-C3D1-40B9-AA0C-F82A27B2C441}">
      <dgm:prSet/>
      <dgm:spPr/>
      <dgm:t>
        <a:bodyPr/>
        <a:lstStyle/>
        <a:p>
          <a:endParaRPr lang="fr-FR"/>
        </a:p>
      </dgm:t>
    </dgm:pt>
    <dgm:pt modelId="{758AFF36-91C2-4B7C-B9E1-05DEDC5755C6}" type="sibTrans" cxnId="{4BBDB2A9-C3D1-40B9-AA0C-F82A27B2C441}">
      <dgm:prSet/>
      <dgm:spPr/>
      <dgm:t>
        <a:bodyPr/>
        <a:lstStyle/>
        <a:p>
          <a:endParaRPr lang="fr-FR"/>
        </a:p>
      </dgm:t>
    </dgm:pt>
    <dgm:pt modelId="{A9C4D503-6290-4F07-95C1-30CA36E80807}">
      <dgm:prSet/>
      <dgm:spPr/>
      <dgm:t>
        <a:bodyPr/>
        <a:lstStyle/>
        <a:p>
          <a:r>
            <a:rPr lang="fr-FR" dirty="0" smtClean="0"/>
            <a:t>Family Practice</a:t>
          </a:r>
          <a:endParaRPr lang="fr-FR" dirty="0"/>
        </a:p>
      </dgm:t>
    </dgm:pt>
    <dgm:pt modelId="{CF9E6F0A-A901-4E9F-936A-8E47615CB0F8}" type="parTrans" cxnId="{BECC7434-F9D9-4FD7-82E6-FECFB5AAAB3E}">
      <dgm:prSet/>
      <dgm:spPr/>
      <dgm:t>
        <a:bodyPr/>
        <a:lstStyle/>
        <a:p>
          <a:endParaRPr lang="fr-FR"/>
        </a:p>
      </dgm:t>
    </dgm:pt>
    <dgm:pt modelId="{F02C054B-389A-41E0-AC55-9599B061F580}" type="sibTrans" cxnId="{BECC7434-F9D9-4FD7-82E6-FECFB5AAAB3E}">
      <dgm:prSet/>
      <dgm:spPr/>
      <dgm:t>
        <a:bodyPr/>
        <a:lstStyle/>
        <a:p>
          <a:endParaRPr lang="fr-FR"/>
        </a:p>
      </dgm:t>
    </dgm:pt>
    <dgm:pt modelId="{21BDD816-37A1-4950-8FF1-D10BB7C6DFD0}">
      <dgm:prSet/>
      <dgm:spPr/>
      <dgm:t>
        <a:bodyPr/>
        <a:lstStyle/>
        <a:p>
          <a:r>
            <a:rPr lang="fr-FR" dirty="0" smtClean="0"/>
            <a:t>Drug Guides</a:t>
          </a:r>
          <a:endParaRPr lang="fr-FR" dirty="0"/>
        </a:p>
      </dgm:t>
    </dgm:pt>
    <dgm:pt modelId="{5FA4F109-E094-4A3D-8F6E-BF296F8AEF4D}" type="parTrans" cxnId="{6C94B937-02F4-4474-8D26-173D599C826B}">
      <dgm:prSet/>
      <dgm:spPr/>
      <dgm:t>
        <a:bodyPr/>
        <a:lstStyle/>
        <a:p>
          <a:endParaRPr lang="fr-FR"/>
        </a:p>
      </dgm:t>
    </dgm:pt>
    <dgm:pt modelId="{FD5D7422-1DA5-4B0A-9B1A-E460DDED293B}" type="sibTrans" cxnId="{6C94B937-02F4-4474-8D26-173D599C826B}">
      <dgm:prSet/>
      <dgm:spPr/>
      <dgm:t>
        <a:bodyPr/>
        <a:lstStyle/>
        <a:p>
          <a:endParaRPr lang="fr-FR"/>
        </a:p>
      </dgm:t>
    </dgm:pt>
    <dgm:pt modelId="{33F88945-5CFC-4B47-9F23-C0CDB802FAED}">
      <dgm:prSet/>
      <dgm:spPr/>
      <dgm:t>
        <a:bodyPr/>
        <a:lstStyle/>
        <a:p>
          <a:r>
            <a:rPr lang="fr-FR" dirty="0" smtClean="0"/>
            <a:t>Reviews and References (medical)</a:t>
          </a:r>
          <a:endParaRPr lang="fr-FR" dirty="0"/>
        </a:p>
      </dgm:t>
    </dgm:pt>
    <dgm:pt modelId="{533C2AD1-A40C-4456-8378-BC49FEF207B1}" type="parTrans" cxnId="{AB2280C6-36AD-4B67-AD62-C413779CBD2F}">
      <dgm:prSet/>
      <dgm:spPr/>
      <dgm:t>
        <a:bodyPr/>
        <a:lstStyle/>
        <a:p>
          <a:endParaRPr lang="fr-FR"/>
        </a:p>
      </dgm:t>
    </dgm:pt>
    <dgm:pt modelId="{5CB7107E-6609-4D55-85F6-E0735ED584A9}" type="sibTrans" cxnId="{AB2280C6-36AD-4B67-AD62-C413779CBD2F}">
      <dgm:prSet/>
      <dgm:spPr/>
      <dgm:t>
        <a:bodyPr/>
        <a:lstStyle/>
        <a:p>
          <a:endParaRPr lang="fr-FR"/>
        </a:p>
      </dgm:t>
    </dgm:pt>
    <dgm:pt modelId="{B8F76A06-DD33-48AF-BD05-E61236697E89}">
      <dgm:prSet/>
      <dgm:spPr/>
      <dgm:t>
        <a:bodyPr/>
        <a:lstStyle/>
        <a:p>
          <a:endParaRPr lang="fr-FR" dirty="0"/>
        </a:p>
      </dgm:t>
    </dgm:pt>
    <dgm:pt modelId="{1A9783C3-7EEC-48D7-A2BB-62BB16D4A798}" type="parTrans" cxnId="{D9D028D1-9169-4CBC-BFE4-7F5BF4F222E2}">
      <dgm:prSet/>
      <dgm:spPr/>
      <dgm:t>
        <a:bodyPr/>
        <a:lstStyle/>
        <a:p>
          <a:endParaRPr lang="fr-FR"/>
        </a:p>
      </dgm:t>
    </dgm:pt>
    <dgm:pt modelId="{5EA627EB-DB32-434F-9B4D-C33476ABBF09}" type="sibTrans" cxnId="{D9D028D1-9169-4CBC-BFE4-7F5BF4F222E2}">
      <dgm:prSet/>
      <dgm:spPr/>
      <dgm:t>
        <a:bodyPr/>
        <a:lstStyle/>
        <a:p>
          <a:endParaRPr lang="fr-FR"/>
        </a:p>
      </dgm:t>
    </dgm:pt>
    <dgm:pt modelId="{D41C420E-DD08-4E14-8DD0-8A01A4835822}" type="pres">
      <dgm:prSet presAssocID="{9AF8AC92-FB43-400E-B0D5-83E45BF21D2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E3ADD81-341A-41C0-990B-73F0C068B804}" type="pres">
      <dgm:prSet presAssocID="{2EF4E7CE-A522-4936-9AFD-8081C53E8A97}" presName="root1" presStyleCnt="0"/>
      <dgm:spPr/>
    </dgm:pt>
    <dgm:pt modelId="{CC57BDA0-28A3-45E6-A591-C771486A91B5}" type="pres">
      <dgm:prSet presAssocID="{2EF4E7CE-A522-4936-9AFD-8081C53E8A97}" presName="LevelOneTextNode" presStyleLbl="node0" presStyleIdx="0" presStyleCnt="1" custScaleX="1178287" custScaleY="304744" custLinFactX="-1648562" custLinFactNeighborX="-1700000" custLinFactNeighborY="-3939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30F5F89-8AD1-4298-B9DD-761DB8B48B98}" type="pres">
      <dgm:prSet presAssocID="{2EF4E7CE-A522-4936-9AFD-8081C53E8A97}" presName="level2hierChild" presStyleCnt="0"/>
      <dgm:spPr/>
    </dgm:pt>
    <dgm:pt modelId="{EE8E32F6-D973-4B48-BAA2-684DE9C32FF8}" type="pres">
      <dgm:prSet presAssocID="{9D45C349-A8CC-4C53-A09C-4116B9CAC477}" presName="conn2-1" presStyleLbl="parChTrans1D2" presStyleIdx="0" presStyleCnt="6"/>
      <dgm:spPr/>
      <dgm:t>
        <a:bodyPr/>
        <a:lstStyle/>
        <a:p>
          <a:endParaRPr lang="fr-FR"/>
        </a:p>
      </dgm:t>
    </dgm:pt>
    <dgm:pt modelId="{5901C885-CEB7-4514-A60F-A7B7BF5E5E88}" type="pres">
      <dgm:prSet presAssocID="{9D45C349-A8CC-4C53-A09C-4116B9CAC477}" presName="connTx" presStyleLbl="parChTrans1D2" presStyleIdx="0" presStyleCnt="6"/>
      <dgm:spPr/>
      <dgm:t>
        <a:bodyPr/>
        <a:lstStyle/>
        <a:p>
          <a:endParaRPr lang="fr-FR"/>
        </a:p>
      </dgm:t>
    </dgm:pt>
    <dgm:pt modelId="{338229B1-11C9-40D1-9C80-59C2535D33AD}" type="pres">
      <dgm:prSet presAssocID="{1315312C-4E2B-4F5A-916A-5E394855D970}" presName="root2" presStyleCnt="0"/>
      <dgm:spPr/>
    </dgm:pt>
    <dgm:pt modelId="{632CD41F-7C5D-4D14-81FC-37A96F5B1415}" type="pres">
      <dgm:prSet presAssocID="{1315312C-4E2B-4F5A-916A-5E394855D970}" presName="LevelTwoTextNode" presStyleLbl="node2" presStyleIdx="0" presStyleCnt="6" custLinFactX="-100000" custLinFactY="3670" custLinFactNeighborX="-130751" custLinFactNeighborY="100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10E9EBB-F31C-4B41-930A-E022C15A28F9}" type="pres">
      <dgm:prSet presAssocID="{1315312C-4E2B-4F5A-916A-5E394855D970}" presName="level3hierChild" presStyleCnt="0"/>
      <dgm:spPr/>
    </dgm:pt>
    <dgm:pt modelId="{352CFCE8-57EB-4EA4-979F-34D425A96608}" type="pres">
      <dgm:prSet presAssocID="{1B09D416-F9E0-4D53-B48E-2EAF64254901}" presName="conn2-1" presStyleLbl="parChTrans1D3" presStyleIdx="0" presStyleCnt="50"/>
      <dgm:spPr/>
      <dgm:t>
        <a:bodyPr/>
        <a:lstStyle/>
        <a:p>
          <a:endParaRPr lang="fr-FR"/>
        </a:p>
      </dgm:t>
    </dgm:pt>
    <dgm:pt modelId="{FAB7B9A0-D721-43BF-BF62-C323D1ADD324}" type="pres">
      <dgm:prSet presAssocID="{1B09D416-F9E0-4D53-B48E-2EAF64254901}" presName="connTx" presStyleLbl="parChTrans1D3" presStyleIdx="0" presStyleCnt="50"/>
      <dgm:spPr/>
      <dgm:t>
        <a:bodyPr/>
        <a:lstStyle/>
        <a:p>
          <a:endParaRPr lang="fr-FR"/>
        </a:p>
      </dgm:t>
    </dgm:pt>
    <dgm:pt modelId="{802916DD-AC6F-46AA-AB39-C9CDE3E123C8}" type="pres">
      <dgm:prSet presAssocID="{1CF748D2-8DCA-49FC-9183-7E29A05EE0B5}" presName="root2" presStyleCnt="0"/>
      <dgm:spPr/>
    </dgm:pt>
    <dgm:pt modelId="{B7F97417-13FE-4FB4-9CC4-478E19B6A018}" type="pres">
      <dgm:prSet presAssocID="{1CF748D2-8DCA-49FC-9183-7E29A05EE0B5}" presName="LevelTwoTextNode" presStyleLbl="node3" presStyleIdx="0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5ADC451-C033-4843-8648-E27E578C9593}" type="pres">
      <dgm:prSet presAssocID="{1CF748D2-8DCA-49FC-9183-7E29A05EE0B5}" presName="level3hierChild" presStyleCnt="0"/>
      <dgm:spPr/>
    </dgm:pt>
    <dgm:pt modelId="{6C19A612-8DE0-4CDC-A4AD-3094B1A81D8E}" type="pres">
      <dgm:prSet presAssocID="{5C48985C-4669-4B07-A6C3-5AD9F859BF3F}" presName="conn2-1" presStyleLbl="parChTrans1D3" presStyleIdx="1" presStyleCnt="50"/>
      <dgm:spPr/>
      <dgm:t>
        <a:bodyPr/>
        <a:lstStyle/>
        <a:p>
          <a:endParaRPr lang="fr-FR"/>
        </a:p>
      </dgm:t>
    </dgm:pt>
    <dgm:pt modelId="{C3FAB70E-4998-4869-8814-3811A9849CA4}" type="pres">
      <dgm:prSet presAssocID="{5C48985C-4669-4B07-A6C3-5AD9F859BF3F}" presName="connTx" presStyleLbl="parChTrans1D3" presStyleIdx="1" presStyleCnt="50"/>
      <dgm:spPr/>
      <dgm:t>
        <a:bodyPr/>
        <a:lstStyle/>
        <a:p>
          <a:endParaRPr lang="fr-FR"/>
        </a:p>
      </dgm:t>
    </dgm:pt>
    <dgm:pt modelId="{A0E5CA21-10BC-43AE-BA7E-2FF36C36FEB7}" type="pres">
      <dgm:prSet presAssocID="{75330156-BD2E-416B-BD8A-B3C071752770}" presName="root2" presStyleCnt="0"/>
      <dgm:spPr/>
    </dgm:pt>
    <dgm:pt modelId="{36B66D2E-9F35-4734-8A96-B346C81DA05E}" type="pres">
      <dgm:prSet presAssocID="{75330156-BD2E-416B-BD8A-B3C071752770}" presName="LevelTwoTextNode" presStyleLbl="node3" presStyleIdx="1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66D822A-041A-4333-B549-797DCD3B6A35}" type="pres">
      <dgm:prSet presAssocID="{75330156-BD2E-416B-BD8A-B3C071752770}" presName="level3hierChild" presStyleCnt="0"/>
      <dgm:spPr/>
    </dgm:pt>
    <dgm:pt modelId="{72499AD6-C011-4C43-8184-BCAF6B5765C4}" type="pres">
      <dgm:prSet presAssocID="{694584C3-DE8C-45B2-9BB9-07D7D9A58A4F}" presName="conn2-1" presStyleLbl="parChTrans1D3" presStyleIdx="2" presStyleCnt="50"/>
      <dgm:spPr/>
      <dgm:t>
        <a:bodyPr/>
        <a:lstStyle/>
        <a:p>
          <a:endParaRPr lang="fr-FR"/>
        </a:p>
      </dgm:t>
    </dgm:pt>
    <dgm:pt modelId="{BA3D388A-24E3-4230-B026-B199E1337DA0}" type="pres">
      <dgm:prSet presAssocID="{694584C3-DE8C-45B2-9BB9-07D7D9A58A4F}" presName="connTx" presStyleLbl="parChTrans1D3" presStyleIdx="2" presStyleCnt="50"/>
      <dgm:spPr/>
      <dgm:t>
        <a:bodyPr/>
        <a:lstStyle/>
        <a:p>
          <a:endParaRPr lang="fr-FR"/>
        </a:p>
      </dgm:t>
    </dgm:pt>
    <dgm:pt modelId="{844CE29B-8A54-4F35-9645-D28060523338}" type="pres">
      <dgm:prSet presAssocID="{32E56895-0F74-4B1B-BC52-168CA2A1C71B}" presName="root2" presStyleCnt="0"/>
      <dgm:spPr/>
    </dgm:pt>
    <dgm:pt modelId="{208F8CB3-3387-4279-93E6-F3719673C027}" type="pres">
      <dgm:prSet presAssocID="{32E56895-0F74-4B1B-BC52-168CA2A1C71B}" presName="LevelTwoTextNode" presStyleLbl="node3" presStyleIdx="2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723282E-9AFF-47E2-92DD-38B37978D01C}" type="pres">
      <dgm:prSet presAssocID="{32E56895-0F74-4B1B-BC52-168CA2A1C71B}" presName="level3hierChild" presStyleCnt="0"/>
      <dgm:spPr/>
    </dgm:pt>
    <dgm:pt modelId="{3B0E24D5-5053-41E7-A193-92C7B0D80240}" type="pres">
      <dgm:prSet presAssocID="{CB8A0529-11B6-4288-9D5A-D54F497B8A63}" presName="conn2-1" presStyleLbl="parChTrans1D3" presStyleIdx="3" presStyleCnt="50"/>
      <dgm:spPr/>
      <dgm:t>
        <a:bodyPr/>
        <a:lstStyle/>
        <a:p>
          <a:endParaRPr lang="fr-FR"/>
        </a:p>
      </dgm:t>
    </dgm:pt>
    <dgm:pt modelId="{FF9DBB41-1F83-40F1-8644-B687363BF72B}" type="pres">
      <dgm:prSet presAssocID="{CB8A0529-11B6-4288-9D5A-D54F497B8A63}" presName="connTx" presStyleLbl="parChTrans1D3" presStyleIdx="3" presStyleCnt="50"/>
      <dgm:spPr/>
      <dgm:t>
        <a:bodyPr/>
        <a:lstStyle/>
        <a:p>
          <a:endParaRPr lang="fr-FR"/>
        </a:p>
      </dgm:t>
    </dgm:pt>
    <dgm:pt modelId="{F2B28FFB-DE01-45CF-993F-BB6D1AA2BBE3}" type="pres">
      <dgm:prSet presAssocID="{16364C56-B2F0-4985-AF10-8CD3D70B0785}" presName="root2" presStyleCnt="0"/>
      <dgm:spPr/>
    </dgm:pt>
    <dgm:pt modelId="{EFA319D8-600E-4F48-B49C-E9AF7D45F0E2}" type="pres">
      <dgm:prSet presAssocID="{16364C56-B2F0-4985-AF10-8CD3D70B0785}" presName="LevelTwoTextNode" presStyleLbl="node3" presStyleIdx="3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B4A5523-23B1-43D3-BE87-8B869431887B}" type="pres">
      <dgm:prSet presAssocID="{16364C56-B2F0-4985-AF10-8CD3D70B0785}" presName="level3hierChild" presStyleCnt="0"/>
      <dgm:spPr/>
    </dgm:pt>
    <dgm:pt modelId="{62DB1CB0-C8F5-4FDA-8AAD-1BDAC3B261E5}" type="pres">
      <dgm:prSet presAssocID="{E2883AFC-4079-492E-8AAB-1BDB00CF91D4}" presName="conn2-1" presStyleLbl="parChTrans1D3" presStyleIdx="4" presStyleCnt="50"/>
      <dgm:spPr/>
      <dgm:t>
        <a:bodyPr/>
        <a:lstStyle/>
        <a:p>
          <a:endParaRPr lang="fr-FR"/>
        </a:p>
      </dgm:t>
    </dgm:pt>
    <dgm:pt modelId="{A6F4A9F0-2DEB-4E2D-B258-D723F971448C}" type="pres">
      <dgm:prSet presAssocID="{E2883AFC-4079-492E-8AAB-1BDB00CF91D4}" presName="connTx" presStyleLbl="parChTrans1D3" presStyleIdx="4" presStyleCnt="50"/>
      <dgm:spPr/>
      <dgm:t>
        <a:bodyPr/>
        <a:lstStyle/>
        <a:p>
          <a:endParaRPr lang="fr-FR"/>
        </a:p>
      </dgm:t>
    </dgm:pt>
    <dgm:pt modelId="{3D9C1BB2-BB0A-47CB-9F62-B185204A1175}" type="pres">
      <dgm:prSet presAssocID="{2410807B-1ABC-4016-A612-C52B4EB4B285}" presName="root2" presStyleCnt="0"/>
      <dgm:spPr/>
    </dgm:pt>
    <dgm:pt modelId="{3F525D26-1B49-422D-B9F1-B683F7D69BC8}" type="pres">
      <dgm:prSet presAssocID="{2410807B-1ABC-4016-A612-C52B4EB4B285}" presName="LevelTwoTextNode" presStyleLbl="node3" presStyleIdx="4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6559EE3-3F7F-4707-A82A-C052B00E9D8D}" type="pres">
      <dgm:prSet presAssocID="{2410807B-1ABC-4016-A612-C52B4EB4B285}" presName="level3hierChild" presStyleCnt="0"/>
      <dgm:spPr/>
    </dgm:pt>
    <dgm:pt modelId="{2338E13E-1A52-400D-9826-857CF0B29EE9}" type="pres">
      <dgm:prSet presAssocID="{AADE947B-73A7-4D71-A5C4-CD4B1E463E4A}" presName="conn2-1" presStyleLbl="parChTrans1D3" presStyleIdx="5" presStyleCnt="50"/>
      <dgm:spPr/>
      <dgm:t>
        <a:bodyPr/>
        <a:lstStyle/>
        <a:p>
          <a:endParaRPr lang="fr-FR"/>
        </a:p>
      </dgm:t>
    </dgm:pt>
    <dgm:pt modelId="{D75E4E54-FA76-4215-B046-33F24D5D23B0}" type="pres">
      <dgm:prSet presAssocID="{AADE947B-73A7-4D71-A5C4-CD4B1E463E4A}" presName="connTx" presStyleLbl="parChTrans1D3" presStyleIdx="5" presStyleCnt="50"/>
      <dgm:spPr/>
      <dgm:t>
        <a:bodyPr/>
        <a:lstStyle/>
        <a:p>
          <a:endParaRPr lang="fr-FR"/>
        </a:p>
      </dgm:t>
    </dgm:pt>
    <dgm:pt modelId="{849645DF-21DA-4E63-96F4-F9FAA1F96D73}" type="pres">
      <dgm:prSet presAssocID="{B193F76A-4497-469F-BBB7-F42F298EF20A}" presName="root2" presStyleCnt="0"/>
      <dgm:spPr/>
    </dgm:pt>
    <dgm:pt modelId="{95CB9061-0C78-4918-AB07-6D5806902C74}" type="pres">
      <dgm:prSet presAssocID="{B193F76A-4497-469F-BBB7-F42F298EF20A}" presName="LevelTwoTextNode" presStyleLbl="node3" presStyleIdx="5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3DD4C41-6B08-4886-97A5-8B43E2C4EFB7}" type="pres">
      <dgm:prSet presAssocID="{B193F76A-4497-469F-BBB7-F42F298EF20A}" presName="level3hierChild" presStyleCnt="0"/>
      <dgm:spPr/>
    </dgm:pt>
    <dgm:pt modelId="{D9976E47-7368-4A56-9377-0E6A83B12FE8}" type="pres">
      <dgm:prSet presAssocID="{66953CE3-F23B-4822-9791-73C15A8CCDF3}" presName="conn2-1" presStyleLbl="parChTrans1D3" presStyleIdx="6" presStyleCnt="50"/>
      <dgm:spPr/>
      <dgm:t>
        <a:bodyPr/>
        <a:lstStyle/>
        <a:p>
          <a:endParaRPr lang="fr-FR"/>
        </a:p>
      </dgm:t>
    </dgm:pt>
    <dgm:pt modelId="{88B83B3E-4331-4D40-BC03-234D893AE3C4}" type="pres">
      <dgm:prSet presAssocID="{66953CE3-F23B-4822-9791-73C15A8CCDF3}" presName="connTx" presStyleLbl="parChTrans1D3" presStyleIdx="6" presStyleCnt="50"/>
      <dgm:spPr/>
      <dgm:t>
        <a:bodyPr/>
        <a:lstStyle/>
        <a:p>
          <a:endParaRPr lang="fr-FR"/>
        </a:p>
      </dgm:t>
    </dgm:pt>
    <dgm:pt modelId="{C5468B7D-8972-4AA2-8162-EE071F782E4D}" type="pres">
      <dgm:prSet presAssocID="{21D71F40-98AB-4E01-9E38-C7E38A86ACA0}" presName="root2" presStyleCnt="0"/>
      <dgm:spPr/>
    </dgm:pt>
    <dgm:pt modelId="{DE1A881C-3854-45E2-B315-3FB10E7E4589}" type="pres">
      <dgm:prSet presAssocID="{21D71F40-98AB-4E01-9E38-C7E38A86ACA0}" presName="LevelTwoTextNode" presStyleLbl="node3" presStyleIdx="6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10F9ACC-363E-4C00-8E87-05920C4399F6}" type="pres">
      <dgm:prSet presAssocID="{21D71F40-98AB-4E01-9E38-C7E38A86ACA0}" presName="level3hierChild" presStyleCnt="0"/>
      <dgm:spPr/>
    </dgm:pt>
    <dgm:pt modelId="{FCCD27F4-B86D-47A8-9A82-C59322D00AEE}" type="pres">
      <dgm:prSet presAssocID="{A306A261-A70D-4CFB-A377-8CB570D9B03D}" presName="conn2-1" presStyleLbl="parChTrans1D3" presStyleIdx="7" presStyleCnt="50"/>
      <dgm:spPr/>
      <dgm:t>
        <a:bodyPr/>
        <a:lstStyle/>
        <a:p>
          <a:endParaRPr lang="fr-FR"/>
        </a:p>
      </dgm:t>
    </dgm:pt>
    <dgm:pt modelId="{CB16A6E9-D077-461E-8A95-6724A6A92D83}" type="pres">
      <dgm:prSet presAssocID="{A306A261-A70D-4CFB-A377-8CB570D9B03D}" presName="connTx" presStyleLbl="parChTrans1D3" presStyleIdx="7" presStyleCnt="50"/>
      <dgm:spPr/>
      <dgm:t>
        <a:bodyPr/>
        <a:lstStyle/>
        <a:p>
          <a:endParaRPr lang="fr-FR"/>
        </a:p>
      </dgm:t>
    </dgm:pt>
    <dgm:pt modelId="{5D5ED399-8199-496E-AD9F-E472EE2243E4}" type="pres">
      <dgm:prSet presAssocID="{8A961420-B1C6-46FD-9943-CFB7433E46AE}" presName="root2" presStyleCnt="0"/>
      <dgm:spPr/>
    </dgm:pt>
    <dgm:pt modelId="{09285274-2ED5-41BC-8DB2-23227C7045AF}" type="pres">
      <dgm:prSet presAssocID="{8A961420-B1C6-46FD-9943-CFB7433E46AE}" presName="LevelTwoTextNode" presStyleLbl="node3" presStyleIdx="7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AA35234-09CC-4C0B-9259-6C2725DC79CB}" type="pres">
      <dgm:prSet presAssocID="{8A961420-B1C6-46FD-9943-CFB7433E46AE}" presName="level3hierChild" presStyleCnt="0"/>
      <dgm:spPr/>
    </dgm:pt>
    <dgm:pt modelId="{C4761ABC-1A24-49BD-8694-73D523498327}" type="pres">
      <dgm:prSet presAssocID="{99A456A2-F6DE-4D40-835A-827F62859C68}" presName="conn2-1" presStyleLbl="parChTrans1D3" presStyleIdx="8" presStyleCnt="50"/>
      <dgm:spPr/>
      <dgm:t>
        <a:bodyPr/>
        <a:lstStyle/>
        <a:p>
          <a:endParaRPr lang="fr-FR"/>
        </a:p>
      </dgm:t>
    </dgm:pt>
    <dgm:pt modelId="{750481FF-707E-415A-9F35-9827DC29A873}" type="pres">
      <dgm:prSet presAssocID="{99A456A2-F6DE-4D40-835A-827F62859C68}" presName="connTx" presStyleLbl="parChTrans1D3" presStyleIdx="8" presStyleCnt="50"/>
      <dgm:spPr/>
      <dgm:t>
        <a:bodyPr/>
        <a:lstStyle/>
        <a:p>
          <a:endParaRPr lang="fr-FR"/>
        </a:p>
      </dgm:t>
    </dgm:pt>
    <dgm:pt modelId="{8E23C9AF-2590-4434-AAFB-530ECB49D440}" type="pres">
      <dgm:prSet presAssocID="{EE0CC7B9-E68B-4442-8152-283CF26263D2}" presName="root2" presStyleCnt="0"/>
      <dgm:spPr/>
    </dgm:pt>
    <dgm:pt modelId="{F25EE736-3CAB-4A48-8602-DBFC03DAE1E2}" type="pres">
      <dgm:prSet presAssocID="{EE0CC7B9-E68B-4442-8152-283CF26263D2}" presName="LevelTwoTextNode" presStyleLbl="node3" presStyleIdx="8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560AB37-D78F-4D14-9553-BC5DA55E0365}" type="pres">
      <dgm:prSet presAssocID="{EE0CC7B9-E68B-4442-8152-283CF26263D2}" presName="level3hierChild" presStyleCnt="0"/>
      <dgm:spPr/>
    </dgm:pt>
    <dgm:pt modelId="{255EE59F-4C7C-44CE-B00B-DFD86F53A0D9}" type="pres">
      <dgm:prSet presAssocID="{D447F86F-4563-425D-ABC4-21BF752DE5AF}" presName="conn2-1" presStyleLbl="parChTrans1D3" presStyleIdx="9" presStyleCnt="50"/>
      <dgm:spPr/>
      <dgm:t>
        <a:bodyPr/>
        <a:lstStyle/>
        <a:p>
          <a:endParaRPr lang="fr-FR"/>
        </a:p>
      </dgm:t>
    </dgm:pt>
    <dgm:pt modelId="{072E44B7-BC4C-4BDE-90C9-62CA73E82F41}" type="pres">
      <dgm:prSet presAssocID="{D447F86F-4563-425D-ABC4-21BF752DE5AF}" presName="connTx" presStyleLbl="parChTrans1D3" presStyleIdx="9" presStyleCnt="50"/>
      <dgm:spPr/>
      <dgm:t>
        <a:bodyPr/>
        <a:lstStyle/>
        <a:p>
          <a:endParaRPr lang="fr-FR"/>
        </a:p>
      </dgm:t>
    </dgm:pt>
    <dgm:pt modelId="{FD3CDC91-309B-4499-B9FA-3335185A5384}" type="pres">
      <dgm:prSet presAssocID="{8F8548E9-0BAC-4A09-BB8F-9957D9E47607}" presName="root2" presStyleCnt="0"/>
      <dgm:spPr/>
    </dgm:pt>
    <dgm:pt modelId="{27ED2F07-346A-4F2D-B413-0ECCA6B5133E}" type="pres">
      <dgm:prSet presAssocID="{8F8548E9-0BAC-4A09-BB8F-9957D9E47607}" presName="LevelTwoTextNode" presStyleLbl="node3" presStyleIdx="9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5A35498-1D56-4F74-B9B4-6C99C70E9883}" type="pres">
      <dgm:prSet presAssocID="{8F8548E9-0BAC-4A09-BB8F-9957D9E47607}" presName="level3hierChild" presStyleCnt="0"/>
      <dgm:spPr/>
    </dgm:pt>
    <dgm:pt modelId="{F7632FB0-9A7D-49BA-860D-7C7AA8D6F6C0}" type="pres">
      <dgm:prSet presAssocID="{BFD00EAB-9CD9-4EE6-9509-D2C3FD79C819}" presName="conn2-1" presStyleLbl="parChTrans1D3" presStyleIdx="10" presStyleCnt="50"/>
      <dgm:spPr/>
      <dgm:t>
        <a:bodyPr/>
        <a:lstStyle/>
        <a:p>
          <a:endParaRPr lang="fr-FR"/>
        </a:p>
      </dgm:t>
    </dgm:pt>
    <dgm:pt modelId="{49FB9764-70B7-4DAF-9B3B-A210ED06C72C}" type="pres">
      <dgm:prSet presAssocID="{BFD00EAB-9CD9-4EE6-9509-D2C3FD79C819}" presName="connTx" presStyleLbl="parChTrans1D3" presStyleIdx="10" presStyleCnt="50"/>
      <dgm:spPr/>
      <dgm:t>
        <a:bodyPr/>
        <a:lstStyle/>
        <a:p>
          <a:endParaRPr lang="fr-FR"/>
        </a:p>
      </dgm:t>
    </dgm:pt>
    <dgm:pt modelId="{183D6611-B855-4F6C-8846-A3267AB43F8A}" type="pres">
      <dgm:prSet presAssocID="{BDE777FD-D5AF-4794-9584-42914A6E99C5}" presName="root2" presStyleCnt="0"/>
      <dgm:spPr/>
    </dgm:pt>
    <dgm:pt modelId="{C15545DD-7B99-4E4B-88A9-66073CDB3793}" type="pres">
      <dgm:prSet presAssocID="{BDE777FD-D5AF-4794-9584-42914A6E99C5}" presName="LevelTwoTextNode" presStyleLbl="node3" presStyleIdx="10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6E572B7-EEEF-4DEF-B864-2CAD78FC9D46}" type="pres">
      <dgm:prSet presAssocID="{BDE777FD-D5AF-4794-9584-42914A6E99C5}" presName="level3hierChild" presStyleCnt="0"/>
      <dgm:spPr/>
    </dgm:pt>
    <dgm:pt modelId="{17BE83CA-6A83-48C2-A888-2209AB8342B9}" type="pres">
      <dgm:prSet presAssocID="{B2112F3C-049F-453D-BCA1-E91BF93881A7}" presName="conn2-1" presStyleLbl="parChTrans1D3" presStyleIdx="11" presStyleCnt="50"/>
      <dgm:spPr/>
      <dgm:t>
        <a:bodyPr/>
        <a:lstStyle/>
        <a:p>
          <a:endParaRPr lang="fr-FR"/>
        </a:p>
      </dgm:t>
    </dgm:pt>
    <dgm:pt modelId="{11CDA8CD-E6DB-44C3-89A5-46CADD74AA08}" type="pres">
      <dgm:prSet presAssocID="{B2112F3C-049F-453D-BCA1-E91BF93881A7}" presName="connTx" presStyleLbl="parChTrans1D3" presStyleIdx="11" presStyleCnt="50"/>
      <dgm:spPr/>
      <dgm:t>
        <a:bodyPr/>
        <a:lstStyle/>
        <a:p>
          <a:endParaRPr lang="fr-FR"/>
        </a:p>
      </dgm:t>
    </dgm:pt>
    <dgm:pt modelId="{7B415629-AA4F-4F13-9C6D-EB58249E0839}" type="pres">
      <dgm:prSet presAssocID="{01DCC7CE-71E9-4D03-9A07-78E5C49CBEA2}" presName="root2" presStyleCnt="0"/>
      <dgm:spPr/>
    </dgm:pt>
    <dgm:pt modelId="{B5A0E30D-8079-402F-9AAC-0702C3458DC2}" type="pres">
      <dgm:prSet presAssocID="{01DCC7CE-71E9-4D03-9A07-78E5C49CBEA2}" presName="LevelTwoTextNode" presStyleLbl="node3" presStyleIdx="11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4C8682B-394F-4349-9084-35F231E6B564}" type="pres">
      <dgm:prSet presAssocID="{01DCC7CE-71E9-4D03-9A07-78E5C49CBEA2}" presName="level3hierChild" presStyleCnt="0"/>
      <dgm:spPr/>
    </dgm:pt>
    <dgm:pt modelId="{C77408A6-B171-4A72-AA2E-73375D1065AB}" type="pres">
      <dgm:prSet presAssocID="{205280B5-B43C-49C6-B9B3-0D7FD87BC5C3}" presName="conn2-1" presStyleLbl="parChTrans1D3" presStyleIdx="12" presStyleCnt="50"/>
      <dgm:spPr/>
      <dgm:t>
        <a:bodyPr/>
        <a:lstStyle/>
        <a:p>
          <a:endParaRPr lang="fr-FR"/>
        </a:p>
      </dgm:t>
    </dgm:pt>
    <dgm:pt modelId="{3E134D41-BF2E-4553-BDA9-CEE6BA524E9F}" type="pres">
      <dgm:prSet presAssocID="{205280B5-B43C-49C6-B9B3-0D7FD87BC5C3}" presName="connTx" presStyleLbl="parChTrans1D3" presStyleIdx="12" presStyleCnt="50"/>
      <dgm:spPr/>
      <dgm:t>
        <a:bodyPr/>
        <a:lstStyle/>
        <a:p>
          <a:endParaRPr lang="fr-FR"/>
        </a:p>
      </dgm:t>
    </dgm:pt>
    <dgm:pt modelId="{F7582492-5D35-4912-B9DA-F3C6780B8829}" type="pres">
      <dgm:prSet presAssocID="{7568DF33-B18F-48CE-9548-C9FE923FA55E}" presName="root2" presStyleCnt="0"/>
      <dgm:spPr/>
    </dgm:pt>
    <dgm:pt modelId="{A7735727-080F-4C75-AD5C-39452B9BFECF}" type="pres">
      <dgm:prSet presAssocID="{7568DF33-B18F-48CE-9548-C9FE923FA55E}" presName="LevelTwoTextNode" presStyleLbl="node3" presStyleIdx="12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AFCEF7B-5358-4ECA-8C66-605C7E841B71}" type="pres">
      <dgm:prSet presAssocID="{7568DF33-B18F-48CE-9548-C9FE923FA55E}" presName="level3hierChild" presStyleCnt="0"/>
      <dgm:spPr/>
    </dgm:pt>
    <dgm:pt modelId="{EB61D813-CDAD-400F-978F-9809F3809E9D}" type="pres">
      <dgm:prSet presAssocID="{454FE11B-6F47-4E29-9491-5C1CF183A515}" presName="conn2-1" presStyleLbl="parChTrans1D3" presStyleIdx="13" presStyleCnt="50"/>
      <dgm:spPr/>
      <dgm:t>
        <a:bodyPr/>
        <a:lstStyle/>
        <a:p>
          <a:endParaRPr lang="fr-FR"/>
        </a:p>
      </dgm:t>
    </dgm:pt>
    <dgm:pt modelId="{66B90F9C-40DB-4739-9165-BE75FF213203}" type="pres">
      <dgm:prSet presAssocID="{454FE11B-6F47-4E29-9491-5C1CF183A515}" presName="connTx" presStyleLbl="parChTrans1D3" presStyleIdx="13" presStyleCnt="50"/>
      <dgm:spPr/>
      <dgm:t>
        <a:bodyPr/>
        <a:lstStyle/>
        <a:p>
          <a:endParaRPr lang="fr-FR"/>
        </a:p>
      </dgm:t>
    </dgm:pt>
    <dgm:pt modelId="{8FFA6C10-3944-417B-94E5-DF0F4E52E701}" type="pres">
      <dgm:prSet presAssocID="{D68D0A4D-CC0F-4A98-A72D-9F3B6C3E7E49}" presName="root2" presStyleCnt="0"/>
      <dgm:spPr/>
    </dgm:pt>
    <dgm:pt modelId="{42932B6E-8912-42D8-BB66-371D02B69568}" type="pres">
      <dgm:prSet presAssocID="{D68D0A4D-CC0F-4A98-A72D-9F3B6C3E7E49}" presName="LevelTwoTextNode" presStyleLbl="node3" presStyleIdx="13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43F3A07-6735-46AE-B6C3-6DF3BC31D424}" type="pres">
      <dgm:prSet presAssocID="{D68D0A4D-CC0F-4A98-A72D-9F3B6C3E7E49}" presName="level3hierChild" presStyleCnt="0"/>
      <dgm:spPr/>
    </dgm:pt>
    <dgm:pt modelId="{D59EBBDC-B1DD-437C-A7CE-47E1D9FE43B8}" type="pres">
      <dgm:prSet presAssocID="{F63E6B74-14DC-4A47-9D9F-79A250062C2E}" presName="conn2-1" presStyleLbl="parChTrans1D3" presStyleIdx="14" presStyleCnt="50"/>
      <dgm:spPr/>
      <dgm:t>
        <a:bodyPr/>
        <a:lstStyle/>
        <a:p>
          <a:endParaRPr lang="fr-FR"/>
        </a:p>
      </dgm:t>
    </dgm:pt>
    <dgm:pt modelId="{DA2A2FD9-3386-4776-A206-DF9CB0835A20}" type="pres">
      <dgm:prSet presAssocID="{F63E6B74-14DC-4A47-9D9F-79A250062C2E}" presName="connTx" presStyleLbl="parChTrans1D3" presStyleIdx="14" presStyleCnt="50"/>
      <dgm:spPr/>
      <dgm:t>
        <a:bodyPr/>
        <a:lstStyle/>
        <a:p>
          <a:endParaRPr lang="fr-FR"/>
        </a:p>
      </dgm:t>
    </dgm:pt>
    <dgm:pt modelId="{736F789F-49E2-4B9C-9969-4853CF4B2A60}" type="pres">
      <dgm:prSet presAssocID="{61F515D6-8B16-4CF5-9C55-94BBB7988516}" presName="root2" presStyleCnt="0"/>
      <dgm:spPr/>
    </dgm:pt>
    <dgm:pt modelId="{D2BF315B-73F4-4AD5-9D65-4F09B5DA1532}" type="pres">
      <dgm:prSet presAssocID="{61F515D6-8B16-4CF5-9C55-94BBB7988516}" presName="LevelTwoTextNode" presStyleLbl="node3" presStyleIdx="14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471B252-9B53-4600-BE0C-F3072C7B6684}" type="pres">
      <dgm:prSet presAssocID="{61F515D6-8B16-4CF5-9C55-94BBB7988516}" presName="level3hierChild" presStyleCnt="0"/>
      <dgm:spPr/>
    </dgm:pt>
    <dgm:pt modelId="{2459142F-60FE-4E71-9DDE-7F5B44B1B024}" type="pres">
      <dgm:prSet presAssocID="{4D8DA500-ABE8-4651-A15C-C0DBBEDBF84F}" presName="conn2-1" presStyleLbl="parChTrans1D3" presStyleIdx="15" presStyleCnt="50"/>
      <dgm:spPr/>
      <dgm:t>
        <a:bodyPr/>
        <a:lstStyle/>
        <a:p>
          <a:endParaRPr lang="fr-FR"/>
        </a:p>
      </dgm:t>
    </dgm:pt>
    <dgm:pt modelId="{DA8A3494-1110-483E-8703-E4978B23BC23}" type="pres">
      <dgm:prSet presAssocID="{4D8DA500-ABE8-4651-A15C-C0DBBEDBF84F}" presName="connTx" presStyleLbl="parChTrans1D3" presStyleIdx="15" presStyleCnt="50"/>
      <dgm:spPr/>
      <dgm:t>
        <a:bodyPr/>
        <a:lstStyle/>
        <a:p>
          <a:endParaRPr lang="fr-FR"/>
        </a:p>
      </dgm:t>
    </dgm:pt>
    <dgm:pt modelId="{1DFDD50B-3C03-44A7-B654-4BE74C81DEBA}" type="pres">
      <dgm:prSet presAssocID="{7C31A8E8-2F41-4DC2-929D-341D5406ED3B}" presName="root2" presStyleCnt="0"/>
      <dgm:spPr/>
    </dgm:pt>
    <dgm:pt modelId="{89D5BF8C-5879-4194-8365-BA41652A0F9F}" type="pres">
      <dgm:prSet presAssocID="{7C31A8E8-2F41-4DC2-929D-341D5406ED3B}" presName="LevelTwoTextNode" presStyleLbl="node3" presStyleIdx="15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CED36B5-7125-4964-BE28-60FE14F24236}" type="pres">
      <dgm:prSet presAssocID="{7C31A8E8-2F41-4DC2-929D-341D5406ED3B}" presName="level3hierChild" presStyleCnt="0"/>
      <dgm:spPr/>
    </dgm:pt>
    <dgm:pt modelId="{2448809C-7831-413E-A1F1-3CC52602F3A1}" type="pres">
      <dgm:prSet presAssocID="{E2CFD22A-CFBA-49C6-A7EB-3212C8147184}" presName="conn2-1" presStyleLbl="parChTrans1D3" presStyleIdx="16" presStyleCnt="50"/>
      <dgm:spPr/>
      <dgm:t>
        <a:bodyPr/>
        <a:lstStyle/>
        <a:p>
          <a:endParaRPr lang="fr-FR"/>
        </a:p>
      </dgm:t>
    </dgm:pt>
    <dgm:pt modelId="{4638DDF4-EAD2-4165-8787-35C82D8F805C}" type="pres">
      <dgm:prSet presAssocID="{E2CFD22A-CFBA-49C6-A7EB-3212C8147184}" presName="connTx" presStyleLbl="parChTrans1D3" presStyleIdx="16" presStyleCnt="50"/>
      <dgm:spPr/>
      <dgm:t>
        <a:bodyPr/>
        <a:lstStyle/>
        <a:p>
          <a:endParaRPr lang="fr-FR"/>
        </a:p>
      </dgm:t>
    </dgm:pt>
    <dgm:pt modelId="{7260E0E2-C910-42B0-B0EC-38BE52DE61F7}" type="pres">
      <dgm:prSet presAssocID="{41B0595C-4179-40ED-8EF4-96EA34D011A6}" presName="root2" presStyleCnt="0"/>
      <dgm:spPr/>
    </dgm:pt>
    <dgm:pt modelId="{8302FC2C-0BCE-4E23-85BF-7828A3135754}" type="pres">
      <dgm:prSet presAssocID="{41B0595C-4179-40ED-8EF4-96EA34D011A6}" presName="LevelTwoTextNode" presStyleLbl="node3" presStyleIdx="16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C36F318-41D7-4952-BF54-EDBB221595AE}" type="pres">
      <dgm:prSet presAssocID="{41B0595C-4179-40ED-8EF4-96EA34D011A6}" presName="level3hierChild" presStyleCnt="0"/>
      <dgm:spPr/>
    </dgm:pt>
    <dgm:pt modelId="{FEB59E50-E829-46F5-A537-875C1D7FE5AE}" type="pres">
      <dgm:prSet presAssocID="{5286CF14-1847-40A9-B4FA-B2B5BCC51FA2}" presName="conn2-1" presStyleLbl="parChTrans1D3" presStyleIdx="17" presStyleCnt="50"/>
      <dgm:spPr/>
      <dgm:t>
        <a:bodyPr/>
        <a:lstStyle/>
        <a:p>
          <a:endParaRPr lang="fr-FR"/>
        </a:p>
      </dgm:t>
    </dgm:pt>
    <dgm:pt modelId="{8AD449D4-BF07-468A-B173-092F988FA710}" type="pres">
      <dgm:prSet presAssocID="{5286CF14-1847-40A9-B4FA-B2B5BCC51FA2}" presName="connTx" presStyleLbl="parChTrans1D3" presStyleIdx="17" presStyleCnt="50"/>
      <dgm:spPr/>
      <dgm:t>
        <a:bodyPr/>
        <a:lstStyle/>
        <a:p>
          <a:endParaRPr lang="fr-FR"/>
        </a:p>
      </dgm:t>
    </dgm:pt>
    <dgm:pt modelId="{AF5D07A8-4A55-4541-9F28-928565F03FE4}" type="pres">
      <dgm:prSet presAssocID="{80CA1116-829F-490C-AD9E-9FB321BC4FEE}" presName="root2" presStyleCnt="0"/>
      <dgm:spPr/>
    </dgm:pt>
    <dgm:pt modelId="{3131C652-43D5-4BA0-AE16-BA2619B1B5A3}" type="pres">
      <dgm:prSet presAssocID="{80CA1116-829F-490C-AD9E-9FB321BC4FEE}" presName="LevelTwoTextNode" presStyleLbl="node3" presStyleIdx="17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5D429D1-D125-4048-BA4B-22C096DA60DA}" type="pres">
      <dgm:prSet presAssocID="{80CA1116-829F-490C-AD9E-9FB321BC4FEE}" presName="level3hierChild" presStyleCnt="0"/>
      <dgm:spPr/>
    </dgm:pt>
    <dgm:pt modelId="{35D871EE-24C9-4BD5-BD6E-FF393ABE5F04}" type="pres">
      <dgm:prSet presAssocID="{6F968A28-7458-47A2-9465-1E3A4477C16F}" presName="conn2-1" presStyleLbl="parChTrans1D3" presStyleIdx="18" presStyleCnt="50"/>
      <dgm:spPr/>
      <dgm:t>
        <a:bodyPr/>
        <a:lstStyle/>
        <a:p>
          <a:endParaRPr lang="fr-FR"/>
        </a:p>
      </dgm:t>
    </dgm:pt>
    <dgm:pt modelId="{38DB5DC8-AF02-4D59-BB9D-ACF4CC92E893}" type="pres">
      <dgm:prSet presAssocID="{6F968A28-7458-47A2-9465-1E3A4477C16F}" presName="connTx" presStyleLbl="parChTrans1D3" presStyleIdx="18" presStyleCnt="50"/>
      <dgm:spPr/>
      <dgm:t>
        <a:bodyPr/>
        <a:lstStyle/>
        <a:p>
          <a:endParaRPr lang="fr-FR"/>
        </a:p>
      </dgm:t>
    </dgm:pt>
    <dgm:pt modelId="{B080571E-D223-4DFF-96AA-6FFCE3AB4891}" type="pres">
      <dgm:prSet presAssocID="{F352D999-4A8F-42B2-AE61-A4658E5CC11E}" presName="root2" presStyleCnt="0"/>
      <dgm:spPr/>
    </dgm:pt>
    <dgm:pt modelId="{F1FBD70D-9275-42E9-A00C-78AE7A170B41}" type="pres">
      <dgm:prSet presAssocID="{F352D999-4A8F-42B2-AE61-A4658E5CC11E}" presName="LevelTwoTextNode" presStyleLbl="node3" presStyleIdx="18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EAA67D5-2A3E-4DA5-9A4A-93F0C11B40C0}" type="pres">
      <dgm:prSet presAssocID="{F352D999-4A8F-42B2-AE61-A4658E5CC11E}" presName="level3hierChild" presStyleCnt="0"/>
      <dgm:spPr/>
    </dgm:pt>
    <dgm:pt modelId="{C6FAAEE3-7D15-4A22-8B45-EC4CFF102560}" type="pres">
      <dgm:prSet presAssocID="{9A3512F1-B00F-4DEC-A9B3-780C9087789D}" presName="conn2-1" presStyleLbl="parChTrans1D3" presStyleIdx="19" presStyleCnt="50"/>
      <dgm:spPr/>
      <dgm:t>
        <a:bodyPr/>
        <a:lstStyle/>
        <a:p>
          <a:endParaRPr lang="fr-FR"/>
        </a:p>
      </dgm:t>
    </dgm:pt>
    <dgm:pt modelId="{62AF06D0-54CB-48EC-AF32-ABCEA57CB999}" type="pres">
      <dgm:prSet presAssocID="{9A3512F1-B00F-4DEC-A9B3-780C9087789D}" presName="connTx" presStyleLbl="parChTrans1D3" presStyleIdx="19" presStyleCnt="50"/>
      <dgm:spPr/>
      <dgm:t>
        <a:bodyPr/>
        <a:lstStyle/>
        <a:p>
          <a:endParaRPr lang="fr-FR"/>
        </a:p>
      </dgm:t>
    </dgm:pt>
    <dgm:pt modelId="{0FC3BE9E-0723-4539-8322-5F852F53BC96}" type="pres">
      <dgm:prSet presAssocID="{663C5613-B31E-4BDD-B19C-4A0B3BDE570E}" presName="root2" presStyleCnt="0"/>
      <dgm:spPr/>
    </dgm:pt>
    <dgm:pt modelId="{68A3C6BB-4651-4B15-B98A-F78B5FE3412F}" type="pres">
      <dgm:prSet presAssocID="{663C5613-B31E-4BDD-B19C-4A0B3BDE570E}" presName="LevelTwoTextNode" presStyleLbl="node3" presStyleIdx="19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7D2C67D-1940-4F08-A7A5-FE70A87A546D}" type="pres">
      <dgm:prSet presAssocID="{663C5613-B31E-4BDD-B19C-4A0B3BDE570E}" presName="level3hierChild" presStyleCnt="0"/>
      <dgm:spPr/>
    </dgm:pt>
    <dgm:pt modelId="{ADD4F2EE-31A2-4B0C-8D86-7D69489153BE}" type="pres">
      <dgm:prSet presAssocID="{AFC4305C-08FE-4A45-923E-5B41F1AA4D77}" presName="conn2-1" presStyleLbl="parChTrans1D3" presStyleIdx="20" presStyleCnt="50"/>
      <dgm:spPr/>
      <dgm:t>
        <a:bodyPr/>
        <a:lstStyle/>
        <a:p>
          <a:endParaRPr lang="fr-FR"/>
        </a:p>
      </dgm:t>
    </dgm:pt>
    <dgm:pt modelId="{2EFFF6F9-C45F-4C54-8367-1BADC24ACD0E}" type="pres">
      <dgm:prSet presAssocID="{AFC4305C-08FE-4A45-923E-5B41F1AA4D77}" presName="connTx" presStyleLbl="parChTrans1D3" presStyleIdx="20" presStyleCnt="50"/>
      <dgm:spPr/>
      <dgm:t>
        <a:bodyPr/>
        <a:lstStyle/>
        <a:p>
          <a:endParaRPr lang="fr-FR"/>
        </a:p>
      </dgm:t>
    </dgm:pt>
    <dgm:pt modelId="{3F3D1D1C-6CFD-49DC-9C00-EE34BB969042}" type="pres">
      <dgm:prSet presAssocID="{8B7F8F58-FBEC-417F-8865-6CF421BB945A}" presName="root2" presStyleCnt="0"/>
      <dgm:spPr/>
    </dgm:pt>
    <dgm:pt modelId="{C3FFAF58-B491-45FC-B1F6-AC5CAF5279E7}" type="pres">
      <dgm:prSet presAssocID="{8B7F8F58-FBEC-417F-8865-6CF421BB945A}" presName="LevelTwoTextNode" presStyleLbl="node3" presStyleIdx="20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02B1ADB-9860-4379-802D-9F97F2688634}" type="pres">
      <dgm:prSet presAssocID="{8B7F8F58-FBEC-417F-8865-6CF421BB945A}" presName="level3hierChild" presStyleCnt="0"/>
      <dgm:spPr/>
    </dgm:pt>
    <dgm:pt modelId="{1A0974C6-A0A6-49B5-948F-47CD2D8353C4}" type="pres">
      <dgm:prSet presAssocID="{24F26B92-EBD4-4A29-9027-B898FE8A997C}" presName="conn2-1" presStyleLbl="parChTrans1D3" presStyleIdx="21" presStyleCnt="50"/>
      <dgm:spPr/>
      <dgm:t>
        <a:bodyPr/>
        <a:lstStyle/>
        <a:p>
          <a:endParaRPr lang="fr-FR"/>
        </a:p>
      </dgm:t>
    </dgm:pt>
    <dgm:pt modelId="{E2D593EB-F5BD-49FA-9299-F737B6D82EED}" type="pres">
      <dgm:prSet presAssocID="{24F26B92-EBD4-4A29-9027-B898FE8A997C}" presName="connTx" presStyleLbl="parChTrans1D3" presStyleIdx="21" presStyleCnt="50"/>
      <dgm:spPr/>
      <dgm:t>
        <a:bodyPr/>
        <a:lstStyle/>
        <a:p>
          <a:endParaRPr lang="fr-FR"/>
        </a:p>
      </dgm:t>
    </dgm:pt>
    <dgm:pt modelId="{54165842-C63F-44FB-8C78-BDDD5860F3B4}" type="pres">
      <dgm:prSet presAssocID="{80FFAF16-E758-4DD1-9C42-94455A37898D}" presName="root2" presStyleCnt="0"/>
      <dgm:spPr/>
    </dgm:pt>
    <dgm:pt modelId="{26DF50C2-339C-484D-914F-8DA879877FF8}" type="pres">
      <dgm:prSet presAssocID="{80FFAF16-E758-4DD1-9C42-94455A37898D}" presName="LevelTwoTextNode" presStyleLbl="node3" presStyleIdx="21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311C7D2-6A81-4AFD-8602-C550D4FAD272}" type="pres">
      <dgm:prSet presAssocID="{80FFAF16-E758-4DD1-9C42-94455A37898D}" presName="level3hierChild" presStyleCnt="0"/>
      <dgm:spPr/>
    </dgm:pt>
    <dgm:pt modelId="{DFD04032-E6F0-4E97-A973-F782BFEC8DEB}" type="pres">
      <dgm:prSet presAssocID="{B35FA5B1-D5DB-4F8D-AFA2-572B6AB05316}" presName="conn2-1" presStyleLbl="parChTrans1D3" presStyleIdx="22" presStyleCnt="50"/>
      <dgm:spPr/>
      <dgm:t>
        <a:bodyPr/>
        <a:lstStyle/>
        <a:p>
          <a:endParaRPr lang="fr-FR"/>
        </a:p>
      </dgm:t>
    </dgm:pt>
    <dgm:pt modelId="{EBABD6DF-8AB5-402B-904E-373BF99E221E}" type="pres">
      <dgm:prSet presAssocID="{B35FA5B1-D5DB-4F8D-AFA2-572B6AB05316}" presName="connTx" presStyleLbl="parChTrans1D3" presStyleIdx="22" presStyleCnt="50"/>
      <dgm:spPr/>
      <dgm:t>
        <a:bodyPr/>
        <a:lstStyle/>
        <a:p>
          <a:endParaRPr lang="fr-FR"/>
        </a:p>
      </dgm:t>
    </dgm:pt>
    <dgm:pt modelId="{9D7486C4-5650-4D64-A0C3-226939294D1D}" type="pres">
      <dgm:prSet presAssocID="{5C58DAE4-3B48-412A-B56F-2F9CA59205C3}" presName="root2" presStyleCnt="0"/>
      <dgm:spPr/>
    </dgm:pt>
    <dgm:pt modelId="{2227213D-F6D4-41D7-8CFF-2FC77FCAEA39}" type="pres">
      <dgm:prSet presAssocID="{5C58DAE4-3B48-412A-B56F-2F9CA59205C3}" presName="LevelTwoTextNode" presStyleLbl="node3" presStyleIdx="22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045FD0F-CDCA-4D6C-91BA-89B6C5721AC7}" type="pres">
      <dgm:prSet presAssocID="{5C58DAE4-3B48-412A-B56F-2F9CA59205C3}" presName="level3hierChild" presStyleCnt="0"/>
      <dgm:spPr/>
    </dgm:pt>
    <dgm:pt modelId="{CC3AC654-87A2-45A8-B5A9-9A15EF0F876B}" type="pres">
      <dgm:prSet presAssocID="{429D2BD5-FD6F-49E1-9A7E-17308D17F01F}" presName="conn2-1" presStyleLbl="parChTrans1D3" presStyleIdx="23" presStyleCnt="50"/>
      <dgm:spPr/>
      <dgm:t>
        <a:bodyPr/>
        <a:lstStyle/>
        <a:p>
          <a:endParaRPr lang="fr-FR"/>
        </a:p>
      </dgm:t>
    </dgm:pt>
    <dgm:pt modelId="{DCC9ADC7-416B-44EB-B8ED-0BCB388BDD4B}" type="pres">
      <dgm:prSet presAssocID="{429D2BD5-FD6F-49E1-9A7E-17308D17F01F}" presName="connTx" presStyleLbl="parChTrans1D3" presStyleIdx="23" presStyleCnt="50"/>
      <dgm:spPr/>
      <dgm:t>
        <a:bodyPr/>
        <a:lstStyle/>
        <a:p>
          <a:endParaRPr lang="fr-FR"/>
        </a:p>
      </dgm:t>
    </dgm:pt>
    <dgm:pt modelId="{AA5FE235-C78A-4B2F-B087-8C7BA084B8CD}" type="pres">
      <dgm:prSet presAssocID="{7E3BA158-25EE-4273-AC43-FACC7A5505B5}" presName="root2" presStyleCnt="0"/>
      <dgm:spPr/>
    </dgm:pt>
    <dgm:pt modelId="{490529E5-1C4F-4901-BC14-C702D9E2016F}" type="pres">
      <dgm:prSet presAssocID="{7E3BA158-25EE-4273-AC43-FACC7A5505B5}" presName="LevelTwoTextNode" presStyleLbl="node3" presStyleIdx="23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4B18EED-271A-4167-B42B-9B38FEE64CEE}" type="pres">
      <dgm:prSet presAssocID="{7E3BA158-25EE-4273-AC43-FACC7A5505B5}" presName="level3hierChild" presStyleCnt="0"/>
      <dgm:spPr/>
    </dgm:pt>
    <dgm:pt modelId="{9B617916-39C0-42CF-B713-0D094A52801C}" type="pres">
      <dgm:prSet presAssocID="{4D555F13-E012-4227-AB79-E80B7F6D95CB}" presName="conn2-1" presStyleLbl="parChTrans1D3" presStyleIdx="24" presStyleCnt="50"/>
      <dgm:spPr/>
      <dgm:t>
        <a:bodyPr/>
        <a:lstStyle/>
        <a:p>
          <a:endParaRPr lang="fr-FR"/>
        </a:p>
      </dgm:t>
    </dgm:pt>
    <dgm:pt modelId="{94CE6F13-8C44-4858-9A55-DA26E00C5D97}" type="pres">
      <dgm:prSet presAssocID="{4D555F13-E012-4227-AB79-E80B7F6D95CB}" presName="connTx" presStyleLbl="parChTrans1D3" presStyleIdx="24" presStyleCnt="50"/>
      <dgm:spPr/>
      <dgm:t>
        <a:bodyPr/>
        <a:lstStyle/>
        <a:p>
          <a:endParaRPr lang="fr-FR"/>
        </a:p>
      </dgm:t>
    </dgm:pt>
    <dgm:pt modelId="{FE7F1A2A-C6A5-409A-83F5-047AEDF1CE26}" type="pres">
      <dgm:prSet presAssocID="{69B94F0F-6E0E-47F7-BBF5-A341801D1363}" presName="root2" presStyleCnt="0"/>
      <dgm:spPr/>
    </dgm:pt>
    <dgm:pt modelId="{218EA1E6-0802-4FD7-BD22-4A967A9D1AA1}" type="pres">
      <dgm:prSet presAssocID="{69B94F0F-6E0E-47F7-BBF5-A341801D1363}" presName="LevelTwoTextNode" presStyleLbl="node3" presStyleIdx="24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EF4CF32-7C33-4C1C-B776-3AF28D731070}" type="pres">
      <dgm:prSet presAssocID="{69B94F0F-6E0E-47F7-BBF5-A341801D1363}" presName="level3hierChild" presStyleCnt="0"/>
      <dgm:spPr/>
    </dgm:pt>
    <dgm:pt modelId="{F75866F7-683A-45AD-A4BE-C70959DF50D7}" type="pres">
      <dgm:prSet presAssocID="{A098991C-3993-4E6B-A51C-F2F7670BA84F}" presName="conn2-1" presStyleLbl="parChTrans1D3" presStyleIdx="25" presStyleCnt="50"/>
      <dgm:spPr/>
      <dgm:t>
        <a:bodyPr/>
        <a:lstStyle/>
        <a:p>
          <a:endParaRPr lang="fr-FR"/>
        </a:p>
      </dgm:t>
    </dgm:pt>
    <dgm:pt modelId="{0A64950C-B012-4F31-A183-E183EA96EC4D}" type="pres">
      <dgm:prSet presAssocID="{A098991C-3993-4E6B-A51C-F2F7670BA84F}" presName="connTx" presStyleLbl="parChTrans1D3" presStyleIdx="25" presStyleCnt="50"/>
      <dgm:spPr/>
      <dgm:t>
        <a:bodyPr/>
        <a:lstStyle/>
        <a:p>
          <a:endParaRPr lang="fr-FR"/>
        </a:p>
      </dgm:t>
    </dgm:pt>
    <dgm:pt modelId="{CB6172FA-F959-4902-8AEA-4EA8916E6E5A}" type="pres">
      <dgm:prSet presAssocID="{ADEF202B-FB41-47C0-8A46-44E4E6E987A3}" presName="root2" presStyleCnt="0"/>
      <dgm:spPr/>
    </dgm:pt>
    <dgm:pt modelId="{022B40C9-2D97-4ECD-B388-A1D678E17CD2}" type="pres">
      <dgm:prSet presAssocID="{ADEF202B-FB41-47C0-8A46-44E4E6E987A3}" presName="LevelTwoTextNode" presStyleLbl="node3" presStyleIdx="25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5A395DF-02C5-408F-9A13-F4793915F496}" type="pres">
      <dgm:prSet presAssocID="{ADEF202B-FB41-47C0-8A46-44E4E6E987A3}" presName="level3hierChild" presStyleCnt="0"/>
      <dgm:spPr/>
    </dgm:pt>
    <dgm:pt modelId="{35ED20F8-F24B-440A-9266-B94E69459A02}" type="pres">
      <dgm:prSet presAssocID="{28EADE97-3B80-48D7-AC74-7710DF87854A}" presName="conn2-1" presStyleLbl="parChTrans1D3" presStyleIdx="26" presStyleCnt="50"/>
      <dgm:spPr/>
      <dgm:t>
        <a:bodyPr/>
        <a:lstStyle/>
        <a:p>
          <a:endParaRPr lang="fr-FR"/>
        </a:p>
      </dgm:t>
    </dgm:pt>
    <dgm:pt modelId="{956A4182-040C-44C0-80A0-902682498D37}" type="pres">
      <dgm:prSet presAssocID="{28EADE97-3B80-48D7-AC74-7710DF87854A}" presName="connTx" presStyleLbl="parChTrans1D3" presStyleIdx="26" presStyleCnt="50"/>
      <dgm:spPr/>
      <dgm:t>
        <a:bodyPr/>
        <a:lstStyle/>
        <a:p>
          <a:endParaRPr lang="fr-FR"/>
        </a:p>
      </dgm:t>
    </dgm:pt>
    <dgm:pt modelId="{D3B53876-8268-498B-8FF2-167212F310FE}" type="pres">
      <dgm:prSet presAssocID="{1E7B20BC-A08B-4CA8-88E7-B12653060B8B}" presName="root2" presStyleCnt="0"/>
      <dgm:spPr/>
    </dgm:pt>
    <dgm:pt modelId="{36BB6521-F7F7-463F-902D-035894A02596}" type="pres">
      <dgm:prSet presAssocID="{1E7B20BC-A08B-4CA8-88E7-B12653060B8B}" presName="LevelTwoTextNode" presStyleLbl="node3" presStyleIdx="26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7EE4E79-4C5D-4D2A-809C-71BA0373CDA6}" type="pres">
      <dgm:prSet presAssocID="{1E7B20BC-A08B-4CA8-88E7-B12653060B8B}" presName="level3hierChild" presStyleCnt="0"/>
      <dgm:spPr/>
    </dgm:pt>
    <dgm:pt modelId="{27C9BFA7-1961-435E-9D59-F85E02AD7EE7}" type="pres">
      <dgm:prSet presAssocID="{A82DD090-180E-474F-8886-40E46CA7671C}" presName="conn2-1" presStyleLbl="parChTrans1D3" presStyleIdx="27" presStyleCnt="50"/>
      <dgm:spPr/>
      <dgm:t>
        <a:bodyPr/>
        <a:lstStyle/>
        <a:p>
          <a:endParaRPr lang="fr-FR"/>
        </a:p>
      </dgm:t>
    </dgm:pt>
    <dgm:pt modelId="{E1C1AC55-AE1A-48B8-9458-92BC4A686EE4}" type="pres">
      <dgm:prSet presAssocID="{A82DD090-180E-474F-8886-40E46CA7671C}" presName="connTx" presStyleLbl="parChTrans1D3" presStyleIdx="27" presStyleCnt="50"/>
      <dgm:spPr/>
      <dgm:t>
        <a:bodyPr/>
        <a:lstStyle/>
        <a:p>
          <a:endParaRPr lang="fr-FR"/>
        </a:p>
      </dgm:t>
    </dgm:pt>
    <dgm:pt modelId="{7FB1F2AC-0EDA-4194-B241-8944455DBBC2}" type="pres">
      <dgm:prSet presAssocID="{2E29E857-3208-43A5-BC43-122AEFC3BD2E}" presName="root2" presStyleCnt="0"/>
      <dgm:spPr/>
    </dgm:pt>
    <dgm:pt modelId="{0FF2E006-545A-4AB0-9B42-3F728AC79CC1}" type="pres">
      <dgm:prSet presAssocID="{2E29E857-3208-43A5-BC43-122AEFC3BD2E}" presName="LevelTwoTextNode" presStyleLbl="node3" presStyleIdx="27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6825F27-36E0-41DA-BF41-DD9BEC83EBCC}" type="pres">
      <dgm:prSet presAssocID="{2E29E857-3208-43A5-BC43-122AEFC3BD2E}" presName="level3hierChild" presStyleCnt="0"/>
      <dgm:spPr/>
    </dgm:pt>
    <dgm:pt modelId="{EEB8D4B9-439B-41FC-B179-04A835A030E9}" type="pres">
      <dgm:prSet presAssocID="{BAB8D63B-7ECA-40F9-993F-5DCA0A1792EF}" presName="conn2-1" presStyleLbl="parChTrans1D3" presStyleIdx="28" presStyleCnt="50"/>
      <dgm:spPr/>
      <dgm:t>
        <a:bodyPr/>
        <a:lstStyle/>
        <a:p>
          <a:endParaRPr lang="fr-FR"/>
        </a:p>
      </dgm:t>
    </dgm:pt>
    <dgm:pt modelId="{24646C24-7844-42FE-A76C-5DA84F2189F6}" type="pres">
      <dgm:prSet presAssocID="{BAB8D63B-7ECA-40F9-993F-5DCA0A1792EF}" presName="connTx" presStyleLbl="parChTrans1D3" presStyleIdx="28" presStyleCnt="50"/>
      <dgm:spPr/>
      <dgm:t>
        <a:bodyPr/>
        <a:lstStyle/>
        <a:p>
          <a:endParaRPr lang="fr-FR"/>
        </a:p>
      </dgm:t>
    </dgm:pt>
    <dgm:pt modelId="{A295679C-C6F9-4080-A140-193687EF72B9}" type="pres">
      <dgm:prSet presAssocID="{2AFB6836-FEA5-4008-801C-651A7F90E3F6}" presName="root2" presStyleCnt="0"/>
      <dgm:spPr/>
    </dgm:pt>
    <dgm:pt modelId="{8010DAC9-5626-4702-AF3B-9F979FDD4A92}" type="pres">
      <dgm:prSet presAssocID="{2AFB6836-FEA5-4008-801C-651A7F90E3F6}" presName="LevelTwoTextNode" presStyleLbl="node3" presStyleIdx="28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2741C57-7EAB-4608-A3D6-E7046939074F}" type="pres">
      <dgm:prSet presAssocID="{2AFB6836-FEA5-4008-801C-651A7F90E3F6}" presName="level3hierChild" presStyleCnt="0"/>
      <dgm:spPr/>
    </dgm:pt>
    <dgm:pt modelId="{9B5C192C-69B9-432F-8BAB-BEDC2C2C273B}" type="pres">
      <dgm:prSet presAssocID="{44A86F6E-0BFC-451E-9D43-00233D384502}" presName="conn2-1" presStyleLbl="parChTrans1D3" presStyleIdx="29" presStyleCnt="50"/>
      <dgm:spPr/>
      <dgm:t>
        <a:bodyPr/>
        <a:lstStyle/>
        <a:p>
          <a:endParaRPr lang="fr-FR"/>
        </a:p>
      </dgm:t>
    </dgm:pt>
    <dgm:pt modelId="{FD0BD2DC-1D53-45F2-BF05-EFA87FD2E604}" type="pres">
      <dgm:prSet presAssocID="{44A86F6E-0BFC-451E-9D43-00233D384502}" presName="connTx" presStyleLbl="parChTrans1D3" presStyleIdx="29" presStyleCnt="50"/>
      <dgm:spPr/>
      <dgm:t>
        <a:bodyPr/>
        <a:lstStyle/>
        <a:p>
          <a:endParaRPr lang="fr-FR"/>
        </a:p>
      </dgm:t>
    </dgm:pt>
    <dgm:pt modelId="{F97BC74D-BF2C-4E5B-9B20-829C02605106}" type="pres">
      <dgm:prSet presAssocID="{4385D2AC-9A19-4252-828C-D2BC11715434}" presName="root2" presStyleCnt="0"/>
      <dgm:spPr/>
    </dgm:pt>
    <dgm:pt modelId="{25F072C7-67F2-486C-8CA1-3E4EF01B4512}" type="pres">
      <dgm:prSet presAssocID="{4385D2AC-9A19-4252-828C-D2BC11715434}" presName="LevelTwoTextNode" presStyleLbl="node3" presStyleIdx="29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B358BA9-093E-4453-BBDB-C300AC89714F}" type="pres">
      <dgm:prSet presAssocID="{4385D2AC-9A19-4252-828C-D2BC11715434}" presName="level3hierChild" presStyleCnt="0"/>
      <dgm:spPr/>
    </dgm:pt>
    <dgm:pt modelId="{92794CE0-5BE2-431E-BEC7-E8444C1C57ED}" type="pres">
      <dgm:prSet presAssocID="{98CFA849-AB86-481B-833A-7843C0B7F18E}" presName="conn2-1" presStyleLbl="parChTrans1D3" presStyleIdx="30" presStyleCnt="50"/>
      <dgm:spPr/>
      <dgm:t>
        <a:bodyPr/>
        <a:lstStyle/>
        <a:p>
          <a:endParaRPr lang="fr-FR"/>
        </a:p>
      </dgm:t>
    </dgm:pt>
    <dgm:pt modelId="{625B01B0-FAA4-4978-B577-6121C0E4CDE6}" type="pres">
      <dgm:prSet presAssocID="{98CFA849-AB86-481B-833A-7843C0B7F18E}" presName="connTx" presStyleLbl="parChTrans1D3" presStyleIdx="30" presStyleCnt="50"/>
      <dgm:spPr/>
      <dgm:t>
        <a:bodyPr/>
        <a:lstStyle/>
        <a:p>
          <a:endParaRPr lang="fr-FR"/>
        </a:p>
      </dgm:t>
    </dgm:pt>
    <dgm:pt modelId="{613DB299-7BFC-4E69-9BEE-05BFC7BE6223}" type="pres">
      <dgm:prSet presAssocID="{8134EB88-BCA4-4433-8DA2-37235C43BF07}" presName="root2" presStyleCnt="0"/>
      <dgm:spPr/>
    </dgm:pt>
    <dgm:pt modelId="{C25491DB-B4AF-49FC-8FCA-785D33234771}" type="pres">
      <dgm:prSet presAssocID="{8134EB88-BCA4-4433-8DA2-37235C43BF07}" presName="LevelTwoTextNode" presStyleLbl="node3" presStyleIdx="30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D6BFC2D-5F61-43A3-9C3C-BD3CBD32C0D1}" type="pres">
      <dgm:prSet presAssocID="{8134EB88-BCA4-4433-8DA2-37235C43BF07}" presName="level3hierChild" presStyleCnt="0"/>
      <dgm:spPr/>
    </dgm:pt>
    <dgm:pt modelId="{88A3D3F6-AAE7-49BD-8E9E-C1E2AC03D0AD}" type="pres">
      <dgm:prSet presAssocID="{9428A9BF-AF63-4778-A42E-24E273887C9F}" presName="conn2-1" presStyleLbl="parChTrans1D3" presStyleIdx="31" presStyleCnt="50"/>
      <dgm:spPr/>
      <dgm:t>
        <a:bodyPr/>
        <a:lstStyle/>
        <a:p>
          <a:endParaRPr lang="fr-FR"/>
        </a:p>
      </dgm:t>
    </dgm:pt>
    <dgm:pt modelId="{1F3E5D50-D911-4346-BD3B-E448135F118F}" type="pres">
      <dgm:prSet presAssocID="{9428A9BF-AF63-4778-A42E-24E273887C9F}" presName="connTx" presStyleLbl="parChTrans1D3" presStyleIdx="31" presStyleCnt="50"/>
      <dgm:spPr/>
      <dgm:t>
        <a:bodyPr/>
        <a:lstStyle/>
        <a:p>
          <a:endParaRPr lang="fr-FR"/>
        </a:p>
      </dgm:t>
    </dgm:pt>
    <dgm:pt modelId="{C57B8ACE-B5D1-48B5-BA07-E9DA26E83987}" type="pres">
      <dgm:prSet presAssocID="{64E17506-738E-42C6-B10F-5D88538D037C}" presName="root2" presStyleCnt="0"/>
      <dgm:spPr/>
    </dgm:pt>
    <dgm:pt modelId="{6AA51FBE-921E-4C12-AFE2-D8C18A78DE28}" type="pres">
      <dgm:prSet presAssocID="{64E17506-738E-42C6-B10F-5D88538D037C}" presName="LevelTwoTextNode" presStyleLbl="node3" presStyleIdx="31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BB595DE-BA24-4093-8B38-6B13D48B57E4}" type="pres">
      <dgm:prSet presAssocID="{64E17506-738E-42C6-B10F-5D88538D037C}" presName="level3hierChild" presStyleCnt="0"/>
      <dgm:spPr/>
    </dgm:pt>
    <dgm:pt modelId="{AA5D7920-09BC-4A1D-83D3-DC34863813EC}" type="pres">
      <dgm:prSet presAssocID="{FF939C3F-C9EC-4F6A-BF3A-01C25E493F76}" presName="conn2-1" presStyleLbl="parChTrans1D3" presStyleIdx="32" presStyleCnt="50"/>
      <dgm:spPr/>
      <dgm:t>
        <a:bodyPr/>
        <a:lstStyle/>
        <a:p>
          <a:endParaRPr lang="fr-FR"/>
        </a:p>
      </dgm:t>
    </dgm:pt>
    <dgm:pt modelId="{654D68B1-3CA8-416E-92DC-3A47FBAB1D51}" type="pres">
      <dgm:prSet presAssocID="{FF939C3F-C9EC-4F6A-BF3A-01C25E493F76}" presName="connTx" presStyleLbl="parChTrans1D3" presStyleIdx="32" presStyleCnt="50"/>
      <dgm:spPr/>
      <dgm:t>
        <a:bodyPr/>
        <a:lstStyle/>
        <a:p>
          <a:endParaRPr lang="fr-FR"/>
        </a:p>
      </dgm:t>
    </dgm:pt>
    <dgm:pt modelId="{584A961D-D7DB-4B2C-9EB6-AFA28CAB7D1E}" type="pres">
      <dgm:prSet presAssocID="{2FB9907B-AF04-4DBD-8404-E05DAE9ACC46}" presName="root2" presStyleCnt="0"/>
      <dgm:spPr/>
    </dgm:pt>
    <dgm:pt modelId="{B5EEF48F-B06F-4502-A394-64064936858A}" type="pres">
      <dgm:prSet presAssocID="{2FB9907B-AF04-4DBD-8404-E05DAE9ACC46}" presName="LevelTwoTextNode" presStyleLbl="node3" presStyleIdx="32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E30AB06-409E-452A-AA6D-7AE25113F5E6}" type="pres">
      <dgm:prSet presAssocID="{2FB9907B-AF04-4DBD-8404-E05DAE9ACC46}" presName="level3hierChild" presStyleCnt="0"/>
      <dgm:spPr/>
    </dgm:pt>
    <dgm:pt modelId="{A8C575C7-CA64-4F97-B009-35A7F658610B}" type="pres">
      <dgm:prSet presAssocID="{3646D2A1-D9CA-4E2F-B10C-DCCDEBF42939}" presName="conn2-1" presStyleLbl="parChTrans1D3" presStyleIdx="33" presStyleCnt="50"/>
      <dgm:spPr/>
      <dgm:t>
        <a:bodyPr/>
        <a:lstStyle/>
        <a:p>
          <a:endParaRPr lang="fr-FR"/>
        </a:p>
      </dgm:t>
    </dgm:pt>
    <dgm:pt modelId="{34A805AE-7054-46AF-AC28-5F0AEF17E88B}" type="pres">
      <dgm:prSet presAssocID="{3646D2A1-D9CA-4E2F-B10C-DCCDEBF42939}" presName="connTx" presStyleLbl="parChTrans1D3" presStyleIdx="33" presStyleCnt="50"/>
      <dgm:spPr/>
      <dgm:t>
        <a:bodyPr/>
        <a:lstStyle/>
        <a:p>
          <a:endParaRPr lang="fr-FR"/>
        </a:p>
      </dgm:t>
    </dgm:pt>
    <dgm:pt modelId="{64FA7FB3-42C7-47E5-A00A-254A4CB07B86}" type="pres">
      <dgm:prSet presAssocID="{B1A54D75-12F8-499A-9FBB-B37596ACDB57}" presName="root2" presStyleCnt="0"/>
      <dgm:spPr/>
    </dgm:pt>
    <dgm:pt modelId="{E4B8B65C-72E6-495A-84EE-BB453DA81CCD}" type="pres">
      <dgm:prSet presAssocID="{B1A54D75-12F8-499A-9FBB-B37596ACDB57}" presName="LevelTwoTextNode" presStyleLbl="node3" presStyleIdx="33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5CE4E2B-71CA-4229-8200-4F15C1FC7C56}" type="pres">
      <dgm:prSet presAssocID="{B1A54D75-12F8-499A-9FBB-B37596ACDB57}" presName="level3hierChild" presStyleCnt="0"/>
      <dgm:spPr/>
    </dgm:pt>
    <dgm:pt modelId="{559DF20E-7ADC-4BF2-B17B-09E1F66F72CD}" type="pres">
      <dgm:prSet presAssocID="{87827891-3C79-400B-B50F-90A7FC95DAD0}" presName="conn2-1" presStyleLbl="parChTrans1D3" presStyleIdx="34" presStyleCnt="50"/>
      <dgm:spPr/>
      <dgm:t>
        <a:bodyPr/>
        <a:lstStyle/>
        <a:p>
          <a:endParaRPr lang="fr-FR"/>
        </a:p>
      </dgm:t>
    </dgm:pt>
    <dgm:pt modelId="{F18CC220-55DA-4B7E-BD8C-3A8ADB40D86B}" type="pres">
      <dgm:prSet presAssocID="{87827891-3C79-400B-B50F-90A7FC95DAD0}" presName="connTx" presStyleLbl="parChTrans1D3" presStyleIdx="34" presStyleCnt="50"/>
      <dgm:spPr/>
      <dgm:t>
        <a:bodyPr/>
        <a:lstStyle/>
        <a:p>
          <a:endParaRPr lang="fr-FR"/>
        </a:p>
      </dgm:t>
    </dgm:pt>
    <dgm:pt modelId="{B9EFF859-E8BA-4B22-894D-95873A1E2ACB}" type="pres">
      <dgm:prSet presAssocID="{2CE52F54-7551-4B50-AAEF-53730F233E3A}" presName="root2" presStyleCnt="0"/>
      <dgm:spPr/>
    </dgm:pt>
    <dgm:pt modelId="{563054D0-9D1E-4057-8D82-BE7C47739B13}" type="pres">
      <dgm:prSet presAssocID="{2CE52F54-7551-4B50-AAEF-53730F233E3A}" presName="LevelTwoTextNode" presStyleLbl="node3" presStyleIdx="34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EA3A57E-4ABB-4EC9-AFD6-A24BCD658380}" type="pres">
      <dgm:prSet presAssocID="{2CE52F54-7551-4B50-AAEF-53730F233E3A}" presName="level3hierChild" presStyleCnt="0"/>
      <dgm:spPr/>
    </dgm:pt>
    <dgm:pt modelId="{5EE9B2F0-76B0-4461-B1B5-B30B5931D6B1}" type="pres">
      <dgm:prSet presAssocID="{2A623616-A479-4BCD-83C9-C7595FDA5936}" presName="conn2-1" presStyleLbl="parChTrans1D3" presStyleIdx="35" presStyleCnt="50"/>
      <dgm:spPr/>
      <dgm:t>
        <a:bodyPr/>
        <a:lstStyle/>
        <a:p>
          <a:endParaRPr lang="fr-FR"/>
        </a:p>
      </dgm:t>
    </dgm:pt>
    <dgm:pt modelId="{8255B408-43F0-4049-B0B3-55CBD29E2F7F}" type="pres">
      <dgm:prSet presAssocID="{2A623616-A479-4BCD-83C9-C7595FDA5936}" presName="connTx" presStyleLbl="parChTrans1D3" presStyleIdx="35" presStyleCnt="50"/>
      <dgm:spPr/>
      <dgm:t>
        <a:bodyPr/>
        <a:lstStyle/>
        <a:p>
          <a:endParaRPr lang="fr-FR"/>
        </a:p>
      </dgm:t>
    </dgm:pt>
    <dgm:pt modelId="{13E2BBCC-2CAE-487C-BCFB-225F38FFA2C3}" type="pres">
      <dgm:prSet presAssocID="{CE93C61F-9F4B-4B87-979D-B5DC559AA226}" presName="root2" presStyleCnt="0"/>
      <dgm:spPr/>
    </dgm:pt>
    <dgm:pt modelId="{3FCD0014-8520-4D4A-8E49-D25132CC0E81}" type="pres">
      <dgm:prSet presAssocID="{CE93C61F-9F4B-4B87-979D-B5DC559AA226}" presName="LevelTwoTextNode" presStyleLbl="node3" presStyleIdx="35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E15028A-786D-4BFC-8040-12E03711EC1C}" type="pres">
      <dgm:prSet presAssocID="{CE93C61F-9F4B-4B87-979D-B5DC559AA226}" presName="level3hierChild" presStyleCnt="0"/>
      <dgm:spPr/>
    </dgm:pt>
    <dgm:pt modelId="{C4C64CD6-E1CA-4EAA-9673-C499BADA5190}" type="pres">
      <dgm:prSet presAssocID="{26D6A07A-9D14-47A8-A4A3-6F0D2A232098}" presName="conn2-1" presStyleLbl="parChTrans1D3" presStyleIdx="36" presStyleCnt="50"/>
      <dgm:spPr/>
      <dgm:t>
        <a:bodyPr/>
        <a:lstStyle/>
        <a:p>
          <a:endParaRPr lang="fr-FR"/>
        </a:p>
      </dgm:t>
    </dgm:pt>
    <dgm:pt modelId="{3F1E6958-C57A-4F60-A09B-5EC770EA6D02}" type="pres">
      <dgm:prSet presAssocID="{26D6A07A-9D14-47A8-A4A3-6F0D2A232098}" presName="connTx" presStyleLbl="parChTrans1D3" presStyleIdx="36" presStyleCnt="50"/>
      <dgm:spPr/>
      <dgm:t>
        <a:bodyPr/>
        <a:lstStyle/>
        <a:p>
          <a:endParaRPr lang="fr-FR"/>
        </a:p>
      </dgm:t>
    </dgm:pt>
    <dgm:pt modelId="{17F6B0D7-8154-4EC9-BB9E-995FDB1E7BB9}" type="pres">
      <dgm:prSet presAssocID="{F014A2A4-0487-43E8-9894-60CD0E432F96}" presName="root2" presStyleCnt="0"/>
      <dgm:spPr/>
    </dgm:pt>
    <dgm:pt modelId="{F978A256-15B0-49E2-BF42-484E3B257B27}" type="pres">
      <dgm:prSet presAssocID="{F014A2A4-0487-43E8-9894-60CD0E432F96}" presName="LevelTwoTextNode" presStyleLbl="node3" presStyleIdx="36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738E001-DAED-4C63-9FE7-D7865EF4EB4F}" type="pres">
      <dgm:prSet presAssocID="{F014A2A4-0487-43E8-9894-60CD0E432F96}" presName="level3hierChild" presStyleCnt="0"/>
      <dgm:spPr/>
    </dgm:pt>
    <dgm:pt modelId="{CAB12D42-0766-4D9D-9971-E96D49C645A2}" type="pres">
      <dgm:prSet presAssocID="{3C0391AE-B0CF-45E0-92BF-569D734CDAA0}" presName="conn2-1" presStyleLbl="parChTrans1D3" presStyleIdx="37" presStyleCnt="50"/>
      <dgm:spPr/>
      <dgm:t>
        <a:bodyPr/>
        <a:lstStyle/>
        <a:p>
          <a:endParaRPr lang="fr-FR"/>
        </a:p>
      </dgm:t>
    </dgm:pt>
    <dgm:pt modelId="{E9C0A30A-D39C-4214-8916-CE838F683903}" type="pres">
      <dgm:prSet presAssocID="{3C0391AE-B0CF-45E0-92BF-569D734CDAA0}" presName="connTx" presStyleLbl="parChTrans1D3" presStyleIdx="37" presStyleCnt="50"/>
      <dgm:spPr/>
      <dgm:t>
        <a:bodyPr/>
        <a:lstStyle/>
        <a:p>
          <a:endParaRPr lang="fr-FR"/>
        </a:p>
      </dgm:t>
    </dgm:pt>
    <dgm:pt modelId="{5EA5E723-2FC3-4443-9189-F435774DFC03}" type="pres">
      <dgm:prSet presAssocID="{10E3AAEF-D923-4344-B7ED-ED607A186371}" presName="root2" presStyleCnt="0"/>
      <dgm:spPr/>
    </dgm:pt>
    <dgm:pt modelId="{58FFAF32-53B3-41F5-B513-8E16F4B20562}" type="pres">
      <dgm:prSet presAssocID="{10E3AAEF-D923-4344-B7ED-ED607A186371}" presName="LevelTwoTextNode" presStyleLbl="node3" presStyleIdx="37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1E04688-6E59-43D7-B122-90E7C0DB567D}" type="pres">
      <dgm:prSet presAssocID="{10E3AAEF-D923-4344-B7ED-ED607A186371}" presName="level3hierChild" presStyleCnt="0"/>
      <dgm:spPr/>
    </dgm:pt>
    <dgm:pt modelId="{9B14A715-49E3-4BB8-95F2-88F1E2263F85}" type="pres">
      <dgm:prSet presAssocID="{6D42ADD5-8BF4-48E5-A753-47EB9077AECC}" presName="conn2-1" presStyleLbl="parChTrans1D3" presStyleIdx="38" presStyleCnt="50"/>
      <dgm:spPr/>
      <dgm:t>
        <a:bodyPr/>
        <a:lstStyle/>
        <a:p>
          <a:endParaRPr lang="fr-FR"/>
        </a:p>
      </dgm:t>
    </dgm:pt>
    <dgm:pt modelId="{ABA070DF-4A61-4B36-A23D-B64A4D511F14}" type="pres">
      <dgm:prSet presAssocID="{6D42ADD5-8BF4-48E5-A753-47EB9077AECC}" presName="connTx" presStyleLbl="parChTrans1D3" presStyleIdx="38" presStyleCnt="50"/>
      <dgm:spPr/>
      <dgm:t>
        <a:bodyPr/>
        <a:lstStyle/>
        <a:p>
          <a:endParaRPr lang="fr-FR"/>
        </a:p>
      </dgm:t>
    </dgm:pt>
    <dgm:pt modelId="{26CA7587-C69C-4558-9C46-F6BF87712E9D}" type="pres">
      <dgm:prSet presAssocID="{33FEAC36-6F8E-4321-B0C8-CE2FBAA2F03A}" presName="root2" presStyleCnt="0"/>
      <dgm:spPr/>
    </dgm:pt>
    <dgm:pt modelId="{D2F409B7-1964-4269-B566-9A78C954944A}" type="pres">
      <dgm:prSet presAssocID="{33FEAC36-6F8E-4321-B0C8-CE2FBAA2F03A}" presName="LevelTwoTextNode" presStyleLbl="node3" presStyleIdx="38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12A6CDA-9277-4791-A4E4-7E74AD7B9FDE}" type="pres">
      <dgm:prSet presAssocID="{33FEAC36-6F8E-4321-B0C8-CE2FBAA2F03A}" presName="level3hierChild" presStyleCnt="0"/>
      <dgm:spPr/>
    </dgm:pt>
    <dgm:pt modelId="{B0AE11B9-9549-40D8-90C5-2B39C752283E}" type="pres">
      <dgm:prSet presAssocID="{C93CB0ED-4C1D-436F-8168-EB3A5E826286}" presName="conn2-1" presStyleLbl="parChTrans1D3" presStyleIdx="39" presStyleCnt="50"/>
      <dgm:spPr/>
      <dgm:t>
        <a:bodyPr/>
        <a:lstStyle/>
        <a:p>
          <a:endParaRPr lang="fr-FR"/>
        </a:p>
      </dgm:t>
    </dgm:pt>
    <dgm:pt modelId="{E93FB8AC-A589-4EAD-872A-5CA0EA4CC78C}" type="pres">
      <dgm:prSet presAssocID="{C93CB0ED-4C1D-436F-8168-EB3A5E826286}" presName="connTx" presStyleLbl="parChTrans1D3" presStyleIdx="39" presStyleCnt="50"/>
      <dgm:spPr/>
      <dgm:t>
        <a:bodyPr/>
        <a:lstStyle/>
        <a:p>
          <a:endParaRPr lang="fr-FR"/>
        </a:p>
      </dgm:t>
    </dgm:pt>
    <dgm:pt modelId="{DB67970B-D0EE-4A92-8FE8-58185DC14F79}" type="pres">
      <dgm:prSet presAssocID="{645E405C-D080-423A-B571-D12E67F9822A}" presName="root2" presStyleCnt="0"/>
      <dgm:spPr/>
    </dgm:pt>
    <dgm:pt modelId="{09F99944-2D09-424A-9277-A7577B5BE5E8}" type="pres">
      <dgm:prSet presAssocID="{645E405C-D080-423A-B571-D12E67F9822A}" presName="LevelTwoTextNode" presStyleLbl="node3" presStyleIdx="39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5DD228F-CC19-4DD1-BAA1-E6D9FE10AC48}" type="pres">
      <dgm:prSet presAssocID="{645E405C-D080-423A-B571-D12E67F9822A}" presName="level3hierChild" presStyleCnt="0"/>
      <dgm:spPr/>
    </dgm:pt>
    <dgm:pt modelId="{8967F030-EB09-497A-A7F1-1B614874026D}" type="pres">
      <dgm:prSet presAssocID="{B3249499-3CC8-40FC-B0E5-88072B32EA38}" presName="conn2-1" presStyleLbl="parChTrans1D3" presStyleIdx="40" presStyleCnt="50"/>
      <dgm:spPr/>
      <dgm:t>
        <a:bodyPr/>
        <a:lstStyle/>
        <a:p>
          <a:endParaRPr lang="fr-FR"/>
        </a:p>
      </dgm:t>
    </dgm:pt>
    <dgm:pt modelId="{E48D14BF-132C-42E4-B843-CC0332EE526A}" type="pres">
      <dgm:prSet presAssocID="{B3249499-3CC8-40FC-B0E5-88072B32EA38}" presName="connTx" presStyleLbl="parChTrans1D3" presStyleIdx="40" presStyleCnt="50"/>
      <dgm:spPr/>
      <dgm:t>
        <a:bodyPr/>
        <a:lstStyle/>
        <a:p>
          <a:endParaRPr lang="fr-FR"/>
        </a:p>
      </dgm:t>
    </dgm:pt>
    <dgm:pt modelId="{E28271DE-59B9-4CD2-89B7-47E78208A2B4}" type="pres">
      <dgm:prSet presAssocID="{C5E0570A-C5E4-4040-8F86-4D6239C5E6B8}" presName="root2" presStyleCnt="0"/>
      <dgm:spPr/>
    </dgm:pt>
    <dgm:pt modelId="{E7C5040F-053A-4B39-897D-E1BAA4C715FF}" type="pres">
      <dgm:prSet presAssocID="{C5E0570A-C5E4-4040-8F86-4D6239C5E6B8}" presName="LevelTwoTextNode" presStyleLbl="node3" presStyleIdx="40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8385490-74A1-4F86-979A-77687C0DDDA3}" type="pres">
      <dgm:prSet presAssocID="{C5E0570A-C5E4-4040-8F86-4D6239C5E6B8}" presName="level3hierChild" presStyleCnt="0"/>
      <dgm:spPr/>
    </dgm:pt>
    <dgm:pt modelId="{68C3EB06-ABE6-4FAB-B433-B6C80B487024}" type="pres">
      <dgm:prSet presAssocID="{72340BFA-C88B-47ED-9CE2-BABE171D3F01}" presName="conn2-1" presStyleLbl="parChTrans1D3" presStyleIdx="41" presStyleCnt="50"/>
      <dgm:spPr/>
      <dgm:t>
        <a:bodyPr/>
        <a:lstStyle/>
        <a:p>
          <a:endParaRPr lang="fr-FR"/>
        </a:p>
      </dgm:t>
    </dgm:pt>
    <dgm:pt modelId="{50948AB4-1D71-42BA-988B-D91DF3DE9267}" type="pres">
      <dgm:prSet presAssocID="{72340BFA-C88B-47ED-9CE2-BABE171D3F01}" presName="connTx" presStyleLbl="parChTrans1D3" presStyleIdx="41" presStyleCnt="50"/>
      <dgm:spPr/>
      <dgm:t>
        <a:bodyPr/>
        <a:lstStyle/>
        <a:p>
          <a:endParaRPr lang="fr-FR"/>
        </a:p>
      </dgm:t>
    </dgm:pt>
    <dgm:pt modelId="{3B255F87-9EAC-4614-9294-876849C20DD9}" type="pres">
      <dgm:prSet presAssocID="{EEEC2365-2092-48FC-8DF1-1F48E339EBF5}" presName="root2" presStyleCnt="0"/>
      <dgm:spPr/>
    </dgm:pt>
    <dgm:pt modelId="{3B60EE38-4544-4F9C-8AB9-D55C935E9534}" type="pres">
      <dgm:prSet presAssocID="{EEEC2365-2092-48FC-8DF1-1F48E339EBF5}" presName="LevelTwoTextNode" presStyleLbl="node3" presStyleIdx="41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30DDB7E-C5B8-4650-87BD-931D0FC434DB}" type="pres">
      <dgm:prSet presAssocID="{EEEC2365-2092-48FC-8DF1-1F48E339EBF5}" presName="level3hierChild" presStyleCnt="0"/>
      <dgm:spPr/>
    </dgm:pt>
    <dgm:pt modelId="{36D1167C-24A0-41E3-962F-8588AB9C4533}" type="pres">
      <dgm:prSet presAssocID="{1422FE41-4101-4522-A19D-795FB527A2FB}" presName="conn2-1" presStyleLbl="parChTrans1D3" presStyleIdx="42" presStyleCnt="50"/>
      <dgm:spPr/>
      <dgm:t>
        <a:bodyPr/>
        <a:lstStyle/>
        <a:p>
          <a:endParaRPr lang="fr-FR"/>
        </a:p>
      </dgm:t>
    </dgm:pt>
    <dgm:pt modelId="{1630927D-E681-49A6-983A-B26FB1DD6E78}" type="pres">
      <dgm:prSet presAssocID="{1422FE41-4101-4522-A19D-795FB527A2FB}" presName="connTx" presStyleLbl="parChTrans1D3" presStyleIdx="42" presStyleCnt="50"/>
      <dgm:spPr/>
      <dgm:t>
        <a:bodyPr/>
        <a:lstStyle/>
        <a:p>
          <a:endParaRPr lang="fr-FR"/>
        </a:p>
      </dgm:t>
    </dgm:pt>
    <dgm:pt modelId="{C7A0E2B8-C5EB-43E4-8C9C-A0E1FC5926C9}" type="pres">
      <dgm:prSet presAssocID="{AA60EFFE-BC06-4401-A48B-72D5A26524D1}" presName="root2" presStyleCnt="0"/>
      <dgm:spPr/>
    </dgm:pt>
    <dgm:pt modelId="{66781FD0-DEA6-47EA-8875-36DFBB9A865D}" type="pres">
      <dgm:prSet presAssocID="{AA60EFFE-BC06-4401-A48B-72D5A26524D1}" presName="LevelTwoTextNode" presStyleLbl="node3" presStyleIdx="42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F2B1239-A954-471A-B794-0638B5FE7AC6}" type="pres">
      <dgm:prSet presAssocID="{AA60EFFE-BC06-4401-A48B-72D5A26524D1}" presName="level3hierChild" presStyleCnt="0"/>
      <dgm:spPr/>
    </dgm:pt>
    <dgm:pt modelId="{C662F213-5308-4930-A885-EAFA623851B8}" type="pres">
      <dgm:prSet presAssocID="{496A4D05-704F-432D-89C4-37ECC7A0726B}" presName="conn2-1" presStyleLbl="parChTrans1D3" presStyleIdx="43" presStyleCnt="50"/>
      <dgm:spPr/>
      <dgm:t>
        <a:bodyPr/>
        <a:lstStyle/>
        <a:p>
          <a:endParaRPr lang="fr-FR"/>
        </a:p>
      </dgm:t>
    </dgm:pt>
    <dgm:pt modelId="{2031EF0B-E1B8-4094-A4DF-CA1230EAB319}" type="pres">
      <dgm:prSet presAssocID="{496A4D05-704F-432D-89C4-37ECC7A0726B}" presName="connTx" presStyleLbl="parChTrans1D3" presStyleIdx="43" presStyleCnt="50"/>
      <dgm:spPr/>
      <dgm:t>
        <a:bodyPr/>
        <a:lstStyle/>
        <a:p>
          <a:endParaRPr lang="fr-FR"/>
        </a:p>
      </dgm:t>
    </dgm:pt>
    <dgm:pt modelId="{2BAD34A0-13EF-4F16-918E-1022C33BA103}" type="pres">
      <dgm:prSet presAssocID="{7A7F3B7F-EB97-4512-8C11-659CDE636B4C}" presName="root2" presStyleCnt="0"/>
      <dgm:spPr/>
    </dgm:pt>
    <dgm:pt modelId="{3E5C5A10-D0C2-4433-98D7-F8964E0AFEEB}" type="pres">
      <dgm:prSet presAssocID="{7A7F3B7F-EB97-4512-8C11-659CDE636B4C}" presName="LevelTwoTextNode" presStyleLbl="node3" presStyleIdx="43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8066D87-DA9F-457D-8637-9A4246F46EDF}" type="pres">
      <dgm:prSet presAssocID="{7A7F3B7F-EB97-4512-8C11-659CDE636B4C}" presName="level3hierChild" presStyleCnt="0"/>
      <dgm:spPr/>
    </dgm:pt>
    <dgm:pt modelId="{3330E1AC-FEE5-4CC6-B0DE-EF115A353FF5}" type="pres">
      <dgm:prSet presAssocID="{B2E47762-A688-4C9E-937D-779ED1E49F82}" presName="conn2-1" presStyleLbl="parChTrans1D3" presStyleIdx="44" presStyleCnt="50"/>
      <dgm:spPr/>
      <dgm:t>
        <a:bodyPr/>
        <a:lstStyle/>
        <a:p>
          <a:endParaRPr lang="fr-FR"/>
        </a:p>
      </dgm:t>
    </dgm:pt>
    <dgm:pt modelId="{D621A187-4F97-4F31-961F-A5534475D4B7}" type="pres">
      <dgm:prSet presAssocID="{B2E47762-A688-4C9E-937D-779ED1E49F82}" presName="connTx" presStyleLbl="parChTrans1D3" presStyleIdx="44" presStyleCnt="50"/>
      <dgm:spPr/>
      <dgm:t>
        <a:bodyPr/>
        <a:lstStyle/>
        <a:p>
          <a:endParaRPr lang="fr-FR"/>
        </a:p>
      </dgm:t>
    </dgm:pt>
    <dgm:pt modelId="{B696C67C-5FAE-4324-8F9D-A3598B4F7CDA}" type="pres">
      <dgm:prSet presAssocID="{A27C1DA1-DBB3-455C-8372-1BD1B46E5606}" presName="root2" presStyleCnt="0"/>
      <dgm:spPr/>
    </dgm:pt>
    <dgm:pt modelId="{AF414F5C-0E79-4B08-AE77-520868B08D84}" type="pres">
      <dgm:prSet presAssocID="{A27C1DA1-DBB3-455C-8372-1BD1B46E5606}" presName="LevelTwoTextNode" presStyleLbl="node3" presStyleIdx="44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E0E2654-7B23-459F-84A0-5AD20E4001FE}" type="pres">
      <dgm:prSet presAssocID="{A27C1DA1-DBB3-455C-8372-1BD1B46E5606}" presName="level3hierChild" presStyleCnt="0"/>
      <dgm:spPr/>
    </dgm:pt>
    <dgm:pt modelId="{4DCF7067-FB13-4BB4-9EF5-ADE82B3F0667}" type="pres">
      <dgm:prSet presAssocID="{A5B71827-8FBF-426F-8ABE-C5EFC53D2F07}" presName="conn2-1" presStyleLbl="parChTrans1D3" presStyleIdx="45" presStyleCnt="50"/>
      <dgm:spPr/>
      <dgm:t>
        <a:bodyPr/>
        <a:lstStyle/>
        <a:p>
          <a:endParaRPr lang="fr-FR"/>
        </a:p>
      </dgm:t>
    </dgm:pt>
    <dgm:pt modelId="{30DA806D-D67F-4811-9FA7-D5673EB7E7D1}" type="pres">
      <dgm:prSet presAssocID="{A5B71827-8FBF-426F-8ABE-C5EFC53D2F07}" presName="connTx" presStyleLbl="parChTrans1D3" presStyleIdx="45" presStyleCnt="50"/>
      <dgm:spPr/>
      <dgm:t>
        <a:bodyPr/>
        <a:lstStyle/>
        <a:p>
          <a:endParaRPr lang="fr-FR"/>
        </a:p>
      </dgm:t>
    </dgm:pt>
    <dgm:pt modelId="{665AEEE4-0D8E-48CC-A608-3CBD76E41A37}" type="pres">
      <dgm:prSet presAssocID="{4D8EDACA-3D10-41E6-B087-6D4E6C85DFB8}" presName="root2" presStyleCnt="0"/>
      <dgm:spPr/>
    </dgm:pt>
    <dgm:pt modelId="{6D41865E-F89B-4FC8-A92B-D396085154AF}" type="pres">
      <dgm:prSet presAssocID="{4D8EDACA-3D10-41E6-B087-6D4E6C85DFB8}" presName="LevelTwoTextNode" presStyleLbl="node3" presStyleIdx="45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CCE0E08-8495-46BF-9C8E-C21BB383821D}" type="pres">
      <dgm:prSet presAssocID="{4D8EDACA-3D10-41E6-B087-6D4E6C85DFB8}" presName="level3hierChild" presStyleCnt="0"/>
      <dgm:spPr/>
    </dgm:pt>
    <dgm:pt modelId="{5A459ECD-1921-4EFB-BF77-6491E98981A3}" type="pres">
      <dgm:prSet presAssocID="{CF9E6F0A-A901-4E9F-936A-8E47615CB0F8}" presName="conn2-1" presStyleLbl="parChTrans1D3" presStyleIdx="46" presStyleCnt="50"/>
      <dgm:spPr/>
      <dgm:t>
        <a:bodyPr/>
        <a:lstStyle/>
        <a:p>
          <a:endParaRPr lang="fr-FR"/>
        </a:p>
      </dgm:t>
    </dgm:pt>
    <dgm:pt modelId="{307FD949-65F5-4111-9E15-E393270E9367}" type="pres">
      <dgm:prSet presAssocID="{CF9E6F0A-A901-4E9F-936A-8E47615CB0F8}" presName="connTx" presStyleLbl="parChTrans1D3" presStyleIdx="46" presStyleCnt="50"/>
      <dgm:spPr/>
      <dgm:t>
        <a:bodyPr/>
        <a:lstStyle/>
        <a:p>
          <a:endParaRPr lang="fr-FR"/>
        </a:p>
      </dgm:t>
    </dgm:pt>
    <dgm:pt modelId="{58DC0165-B04E-4C36-AF33-DF38A70FD81F}" type="pres">
      <dgm:prSet presAssocID="{A9C4D503-6290-4F07-95C1-30CA36E80807}" presName="root2" presStyleCnt="0"/>
      <dgm:spPr/>
    </dgm:pt>
    <dgm:pt modelId="{E7BFDB1E-8DF0-41AE-9171-EA329044883B}" type="pres">
      <dgm:prSet presAssocID="{A9C4D503-6290-4F07-95C1-30CA36E80807}" presName="LevelTwoTextNode" presStyleLbl="node3" presStyleIdx="46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FAAB7C7-4814-4537-8B6D-42039EA5B1A1}" type="pres">
      <dgm:prSet presAssocID="{A9C4D503-6290-4F07-95C1-30CA36E80807}" presName="level3hierChild" presStyleCnt="0"/>
      <dgm:spPr/>
    </dgm:pt>
    <dgm:pt modelId="{F562DD60-2816-484F-88CE-79DB005F9FB2}" type="pres">
      <dgm:prSet presAssocID="{5FA4F109-E094-4A3D-8F6E-BF296F8AEF4D}" presName="conn2-1" presStyleLbl="parChTrans1D3" presStyleIdx="47" presStyleCnt="50"/>
      <dgm:spPr/>
      <dgm:t>
        <a:bodyPr/>
        <a:lstStyle/>
        <a:p>
          <a:endParaRPr lang="fr-FR"/>
        </a:p>
      </dgm:t>
    </dgm:pt>
    <dgm:pt modelId="{FB5DE5CF-EC71-460E-9B08-23F603B53077}" type="pres">
      <dgm:prSet presAssocID="{5FA4F109-E094-4A3D-8F6E-BF296F8AEF4D}" presName="connTx" presStyleLbl="parChTrans1D3" presStyleIdx="47" presStyleCnt="50"/>
      <dgm:spPr/>
      <dgm:t>
        <a:bodyPr/>
        <a:lstStyle/>
        <a:p>
          <a:endParaRPr lang="fr-FR"/>
        </a:p>
      </dgm:t>
    </dgm:pt>
    <dgm:pt modelId="{BAEFCA18-9AFD-4080-9B9E-9AE8BE236B74}" type="pres">
      <dgm:prSet presAssocID="{21BDD816-37A1-4950-8FF1-D10BB7C6DFD0}" presName="root2" presStyleCnt="0"/>
      <dgm:spPr/>
    </dgm:pt>
    <dgm:pt modelId="{2C061C8E-ED64-4223-BCAF-E7DDA719A757}" type="pres">
      <dgm:prSet presAssocID="{21BDD816-37A1-4950-8FF1-D10BB7C6DFD0}" presName="LevelTwoTextNode" presStyleLbl="node3" presStyleIdx="47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25229DB-E0EA-4443-AE89-16AEB0B1D7D9}" type="pres">
      <dgm:prSet presAssocID="{21BDD816-37A1-4950-8FF1-D10BB7C6DFD0}" presName="level3hierChild" presStyleCnt="0"/>
      <dgm:spPr/>
    </dgm:pt>
    <dgm:pt modelId="{18D56603-12FE-4C30-899E-C7186D3DD446}" type="pres">
      <dgm:prSet presAssocID="{533C2AD1-A40C-4456-8378-BC49FEF207B1}" presName="conn2-1" presStyleLbl="parChTrans1D3" presStyleIdx="48" presStyleCnt="50"/>
      <dgm:spPr/>
      <dgm:t>
        <a:bodyPr/>
        <a:lstStyle/>
        <a:p>
          <a:endParaRPr lang="fr-FR"/>
        </a:p>
      </dgm:t>
    </dgm:pt>
    <dgm:pt modelId="{CC8E1D6F-4C7C-4376-A374-8DF579DC7068}" type="pres">
      <dgm:prSet presAssocID="{533C2AD1-A40C-4456-8378-BC49FEF207B1}" presName="connTx" presStyleLbl="parChTrans1D3" presStyleIdx="48" presStyleCnt="50"/>
      <dgm:spPr/>
      <dgm:t>
        <a:bodyPr/>
        <a:lstStyle/>
        <a:p>
          <a:endParaRPr lang="fr-FR"/>
        </a:p>
      </dgm:t>
    </dgm:pt>
    <dgm:pt modelId="{CCF31C1F-62F1-4505-9924-CEDD0C0586B6}" type="pres">
      <dgm:prSet presAssocID="{33F88945-5CFC-4B47-9F23-C0CDB802FAED}" presName="root2" presStyleCnt="0"/>
      <dgm:spPr/>
    </dgm:pt>
    <dgm:pt modelId="{B1991287-F13C-4E97-8D93-7B5473DBB8A0}" type="pres">
      <dgm:prSet presAssocID="{33F88945-5CFC-4B47-9F23-C0CDB802FAED}" presName="LevelTwoTextNode" presStyleLbl="node3" presStyleIdx="48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724FD30-362C-4E65-9EB9-71E243629857}" type="pres">
      <dgm:prSet presAssocID="{33F88945-5CFC-4B47-9F23-C0CDB802FAED}" presName="level3hierChild" presStyleCnt="0"/>
      <dgm:spPr/>
    </dgm:pt>
    <dgm:pt modelId="{62BD7EBA-A676-498B-AC79-36F0D52C17F6}" type="pres">
      <dgm:prSet presAssocID="{1A9783C3-7EEC-48D7-A2BB-62BB16D4A798}" presName="conn2-1" presStyleLbl="parChTrans1D3" presStyleIdx="49" presStyleCnt="50"/>
      <dgm:spPr/>
      <dgm:t>
        <a:bodyPr/>
        <a:lstStyle/>
        <a:p>
          <a:endParaRPr lang="fr-FR"/>
        </a:p>
      </dgm:t>
    </dgm:pt>
    <dgm:pt modelId="{36468C86-4E15-401B-BDC7-9CBFE86383E7}" type="pres">
      <dgm:prSet presAssocID="{1A9783C3-7EEC-48D7-A2BB-62BB16D4A798}" presName="connTx" presStyleLbl="parChTrans1D3" presStyleIdx="49" presStyleCnt="50"/>
      <dgm:spPr/>
      <dgm:t>
        <a:bodyPr/>
        <a:lstStyle/>
        <a:p>
          <a:endParaRPr lang="fr-FR"/>
        </a:p>
      </dgm:t>
    </dgm:pt>
    <dgm:pt modelId="{2C350EE3-7BFC-4D03-AC8A-CD5393432D44}" type="pres">
      <dgm:prSet presAssocID="{B8F76A06-DD33-48AF-BD05-E61236697E89}" presName="root2" presStyleCnt="0"/>
      <dgm:spPr/>
    </dgm:pt>
    <dgm:pt modelId="{B55B55B2-61BF-49C1-BECC-EFF363A907E8}" type="pres">
      <dgm:prSet presAssocID="{B8F76A06-DD33-48AF-BD05-E61236697E89}" presName="LevelTwoTextNode" presStyleLbl="node3" presStyleIdx="49" presStyleCnt="5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7A4C786-BEF2-4D4D-BE88-2FB57B7C2483}" type="pres">
      <dgm:prSet presAssocID="{B8F76A06-DD33-48AF-BD05-E61236697E89}" presName="level3hierChild" presStyleCnt="0"/>
      <dgm:spPr/>
    </dgm:pt>
    <dgm:pt modelId="{A30BE4E2-442B-40F8-B616-7944B38C7045}" type="pres">
      <dgm:prSet presAssocID="{18ECC87A-5D02-4258-872F-1515F2137093}" presName="conn2-1" presStyleLbl="parChTrans1D2" presStyleIdx="1" presStyleCnt="6"/>
      <dgm:spPr/>
      <dgm:t>
        <a:bodyPr/>
        <a:lstStyle/>
        <a:p>
          <a:endParaRPr lang="fr-FR"/>
        </a:p>
      </dgm:t>
    </dgm:pt>
    <dgm:pt modelId="{D096E25C-5828-4A37-A7B7-BA0E3A7FFCB6}" type="pres">
      <dgm:prSet presAssocID="{18ECC87A-5D02-4258-872F-1515F2137093}" presName="connTx" presStyleLbl="parChTrans1D2" presStyleIdx="1" presStyleCnt="6"/>
      <dgm:spPr/>
      <dgm:t>
        <a:bodyPr/>
        <a:lstStyle/>
        <a:p>
          <a:endParaRPr lang="fr-FR"/>
        </a:p>
      </dgm:t>
    </dgm:pt>
    <dgm:pt modelId="{A19DED46-944B-4506-88C8-F51C1DD7A0DC}" type="pres">
      <dgm:prSet presAssocID="{A8F183E6-B764-4100-AA49-70645A5BEC8B}" presName="root2" presStyleCnt="0"/>
      <dgm:spPr/>
    </dgm:pt>
    <dgm:pt modelId="{87B31E9F-9647-4E96-BD53-47FA03FA4817}" type="pres">
      <dgm:prSet presAssocID="{A8F183E6-B764-4100-AA49-70645A5BEC8B}" presName="LevelTwoTextNode" presStyleLbl="node2" presStyleIdx="1" presStyleCnt="6" custLinFactX="-125540" custLinFactY="100000" custLinFactNeighborX="-200000" custLinFactNeighborY="10734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C874440-6B54-40A3-98F6-51CFBEFC067B}" type="pres">
      <dgm:prSet presAssocID="{A8F183E6-B764-4100-AA49-70645A5BEC8B}" presName="level3hierChild" presStyleCnt="0"/>
      <dgm:spPr/>
    </dgm:pt>
    <dgm:pt modelId="{3AFB3370-3A70-466C-B9FB-7900402AEAF8}" type="pres">
      <dgm:prSet presAssocID="{7A711643-B8D1-421E-8B8E-4D9DA21F92CD}" presName="conn2-1" presStyleLbl="parChTrans1D2" presStyleIdx="2" presStyleCnt="6"/>
      <dgm:spPr/>
      <dgm:t>
        <a:bodyPr/>
        <a:lstStyle/>
        <a:p>
          <a:endParaRPr lang="fr-FR"/>
        </a:p>
      </dgm:t>
    </dgm:pt>
    <dgm:pt modelId="{6BEF8DAD-C235-4B94-B3F0-DDFBF0CF4C4E}" type="pres">
      <dgm:prSet presAssocID="{7A711643-B8D1-421E-8B8E-4D9DA21F92CD}" presName="connTx" presStyleLbl="parChTrans1D2" presStyleIdx="2" presStyleCnt="6"/>
      <dgm:spPr/>
      <dgm:t>
        <a:bodyPr/>
        <a:lstStyle/>
        <a:p>
          <a:endParaRPr lang="fr-FR"/>
        </a:p>
      </dgm:t>
    </dgm:pt>
    <dgm:pt modelId="{D1DF5CF5-8F83-4D4F-9FBD-F6044F54B9F4}" type="pres">
      <dgm:prSet presAssocID="{154B6FE4-853E-4E25-B205-07BDD7EF575B}" presName="root2" presStyleCnt="0"/>
      <dgm:spPr/>
    </dgm:pt>
    <dgm:pt modelId="{A76520BB-7DF4-4368-AE5A-62504969A5AC}" type="pres">
      <dgm:prSet presAssocID="{154B6FE4-853E-4E25-B205-07BDD7EF575B}" presName="LevelTwoTextNode" presStyleLbl="node2" presStyleIdx="2" presStyleCnt="6" custLinFactX="-125532" custLinFactY="111010" custLinFactNeighborX="-200000" custLinFactNeighborY="200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E59F0B7-F536-4638-9D90-201210BE66B4}" type="pres">
      <dgm:prSet presAssocID="{154B6FE4-853E-4E25-B205-07BDD7EF575B}" presName="level3hierChild" presStyleCnt="0"/>
      <dgm:spPr/>
    </dgm:pt>
    <dgm:pt modelId="{4EDAE45D-8DB8-4B4A-932D-87D0A4F993D3}" type="pres">
      <dgm:prSet presAssocID="{339567A2-7F78-45A6-B06C-04F1D9D35406}" presName="conn2-1" presStyleLbl="parChTrans1D2" presStyleIdx="3" presStyleCnt="6"/>
      <dgm:spPr/>
      <dgm:t>
        <a:bodyPr/>
        <a:lstStyle/>
        <a:p>
          <a:endParaRPr lang="fr-FR"/>
        </a:p>
      </dgm:t>
    </dgm:pt>
    <dgm:pt modelId="{A9C74284-D6DF-4C3B-9F7A-077F3B533E60}" type="pres">
      <dgm:prSet presAssocID="{339567A2-7F78-45A6-B06C-04F1D9D35406}" presName="connTx" presStyleLbl="parChTrans1D2" presStyleIdx="3" presStyleCnt="6"/>
      <dgm:spPr/>
      <dgm:t>
        <a:bodyPr/>
        <a:lstStyle/>
        <a:p>
          <a:endParaRPr lang="fr-FR"/>
        </a:p>
      </dgm:t>
    </dgm:pt>
    <dgm:pt modelId="{25D5C38D-4031-4098-B1C4-CEF4649281C6}" type="pres">
      <dgm:prSet presAssocID="{C7107183-756A-483F-A02B-7931EA25A62C}" presName="root2" presStyleCnt="0"/>
      <dgm:spPr/>
    </dgm:pt>
    <dgm:pt modelId="{D49E8068-399A-4C43-A3F7-ADDE87492D88}" type="pres">
      <dgm:prSet presAssocID="{C7107183-756A-483F-A02B-7931EA25A62C}" presName="LevelTwoTextNode" presStyleLbl="node2" presStyleIdx="3" presStyleCnt="6" custLinFactX="-122383" custLinFactY="200000" custLinFactNeighborX="-200000" custLinFactNeighborY="2354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9248601-8B17-49E5-AF86-086B96D5C1B2}" type="pres">
      <dgm:prSet presAssocID="{C7107183-756A-483F-A02B-7931EA25A62C}" presName="level3hierChild" presStyleCnt="0"/>
      <dgm:spPr/>
    </dgm:pt>
    <dgm:pt modelId="{717002EE-3252-40AF-BFFE-509022C8BA00}" type="pres">
      <dgm:prSet presAssocID="{D8EB035E-6216-44C0-AAD3-05BE6D20F709}" presName="conn2-1" presStyleLbl="parChTrans1D2" presStyleIdx="4" presStyleCnt="6"/>
      <dgm:spPr/>
      <dgm:t>
        <a:bodyPr/>
        <a:lstStyle/>
        <a:p>
          <a:endParaRPr lang="fr-FR"/>
        </a:p>
      </dgm:t>
    </dgm:pt>
    <dgm:pt modelId="{DFE8849C-8AE0-4EA9-BEDF-4583A3B1A421}" type="pres">
      <dgm:prSet presAssocID="{D8EB035E-6216-44C0-AAD3-05BE6D20F709}" presName="connTx" presStyleLbl="parChTrans1D2" presStyleIdx="4" presStyleCnt="6"/>
      <dgm:spPr/>
      <dgm:t>
        <a:bodyPr/>
        <a:lstStyle/>
        <a:p>
          <a:endParaRPr lang="fr-FR"/>
        </a:p>
      </dgm:t>
    </dgm:pt>
    <dgm:pt modelId="{8103622C-9466-44F0-BFEC-C60FB51C62DB}" type="pres">
      <dgm:prSet presAssocID="{75B131DF-A6B4-4ACD-BDC3-D503E3FFE095}" presName="root2" presStyleCnt="0"/>
      <dgm:spPr/>
    </dgm:pt>
    <dgm:pt modelId="{6AB7941E-42AB-4E1E-A932-85BEAA6C23CF}" type="pres">
      <dgm:prSet presAssocID="{75B131DF-A6B4-4ACD-BDC3-D503E3FFE095}" presName="LevelTwoTextNode" presStyleLbl="node2" presStyleIdx="4" presStyleCnt="6" custLinFactX="-122395" custLinFactY="249451" custLinFactNeighborX="-200000" custLinFactNeighborY="300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8A2B48B-D1E9-44BC-B06E-7B927EEE83A3}" type="pres">
      <dgm:prSet presAssocID="{75B131DF-A6B4-4ACD-BDC3-D503E3FFE095}" presName="level3hierChild" presStyleCnt="0"/>
      <dgm:spPr/>
    </dgm:pt>
    <dgm:pt modelId="{792CBC41-90A4-48A8-AEC9-753744BC37B5}" type="pres">
      <dgm:prSet presAssocID="{C28A49FB-9F82-434E-A285-7DA3D8239790}" presName="conn2-1" presStyleLbl="parChTrans1D2" presStyleIdx="5" presStyleCnt="6"/>
      <dgm:spPr/>
      <dgm:t>
        <a:bodyPr/>
        <a:lstStyle/>
        <a:p>
          <a:endParaRPr lang="fr-FR"/>
        </a:p>
      </dgm:t>
    </dgm:pt>
    <dgm:pt modelId="{33E8EEB1-716B-44A0-9143-EE69F60028E2}" type="pres">
      <dgm:prSet presAssocID="{C28A49FB-9F82-434E-A285-7DA3D8239790}" presName="connTx" presStyleLbl="parChTrans1D2" presStyleIdx="5" presStyleCnt="6"/>
      <dgm:spPr/>
      <dgm:t>
        <a:bodyPr/>
        <a:lstStyle/>
        <a:p>
          <a:endParaRPr lang="fr-FR"/>
        </a:p>
      </dgm:t>
    </dgm:pt>
    <dgm:pt modelId="{4923BC71-7D76-407C-BD5D-A5FAABE03762}" type="pres">
      <dgm:prSet presAssocID="{54C6EFA6-5739-41A3-8072-71886625966D}" presName="root2" presStyleCnt="0"/>
      <dgm:spPr/>
    </dgm:pt>
    <dgm:pt modelId="{0E47B642-6EF9-45BC-BD01-9B55DF25A710}" type="pres">
      <dgm:prSet presAssocID="{54C6EFA6-5739-41A3-8072-71886625966D}" presName="LevelTwoTextNode" presStyleLbl="node2" presStyleIdx="5" presStyleCnt="6" custLinFactX="-122374" custLinFactY="300000" custLinFactNeighborX="-200000" custLinFactNeighborY="36349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DEDB178-F4D2-44D3-B0BE-41119F2B4D0A}" type="pres">
      <dgm:prSet presAssocID="{54C6EFA6-5739-41A3-8072-71886625966D}" presName="level3hierChild" presStyleCnt="0"/>
      <dgm:spPr/>
    </dgm:pt>
  </dgm:ptLst>
  <dgm:cxnLst>
    <dgm:cxn modelId="{3AF2BE28-0287-479C-9CCF-191AD1491879}" srcId="{1315312C-4E2B-4F5A-916A-5E394855D970}" destId="{F014A2A4-0487-43E8-9894-60CD0E432F96}" srcOrd="36" destOrd="0" parTransId="{26D6A07A-9D14-47A8-A4A3-6F0D2A232098}" sibTransId="{2A512EF5-58D9-4141-B89F-2D0A36E49E57}"/>
    <dgm:cxn modelId="{AC2ADC42-B4C5-4F8A-8021-B9ACEC0CD1F7}" type="presOf" srcId="{154B6FE4-853E-4E25-B205-07BDD7EF575B}" destId="{A76520BB-7DF4-4368-AE5A-62504969A5AC}" srcOrd="0" destOrd="0" presId="urn:microsoft.com/office/officeart/2008/layout/HorizontalMultiLevelHierarchy"/>
    <dgm:cxn modelId="{A443B94D-393A-47AA-AA08-58C180758DC9}" type="presOf" srcId="{16364C56-B2F0-4985-AF10-8CD3D70B0785}" destId="{EFA319D8-600E-4F48-B49C-E9AF7D45F0E2}" srcOrd="0" destOrd="0" presId="urn:microsoft.com/office/officeart/2008/layout/HorizontalMultiLevelHierarchy"/>
    <dgm:cxn modelId="{31D5AF5E-5F5A-4F9A-B8DB-CD5BDA24F594}" srcId="{1315312C-4E2B-4F5A-916A-5E394855D970}" destId="{645E405C-D080-423A-B571-D12E67F9822A}" srcOrd="39" destOrd="0" parTransId="{C93CB0ED-4C1D-436F-8168-EB3A5E826286}" sibTransId="{C6B6EE97-2647-46AF-85BB-3329DD44C238}"/>
    <dgm:cxn modelId="{AB2280C6-36AD-4B67-AD62-C413779CBD2F}" srcId="{1315312C-4E2B-4F5A-916A-5E394855D970}" destId="{33F88945-5CFC-4B47-9F23-C0CDB802FAED}" srcOrd="48" destOrd="0" parTransId="{533C2AD1-A40C-4456-8378-BC49FEF207B1}" sibTransId="{5CB7107E-6609-4D55-85F6-E0735ED584A9}"/>
    <dgm:cxn modelId="{0C7B7769-E4E5-4E1F-BD14-9B1BF84CE934}" type="presOf" srcId="{9428A9BF-AF63-4778-A42E-24E273887C9F}" destId="{1F3E5D50-D911-4346-BD3B-E448135F118F}" srcOrd="1" destOrd="0" presId="urn:microsoft.com/office/officeart/2008/layout/HorizontalMultiLevelHierarchy"/>
    <dgm:cxn modelId="{B7CAB9D0-6BB7-47E6-AA7A-82DB78590B75}" srcId="{2EF4E7CE-A522-4936-9AFD-8081C53E8A97}" destId="{154B6FE4-853E-4E25-B205-07BDD7EF575B}" srcOrd="2" destOrd="0" parTransId="{7A711643-B8D1-421E-8B8E-4D9DA21F92CD}" sibTransId="{1918BD80-C345-4216-8BD5-0DD68C9CB28C}"/>
    <dgm:cxn modelId="{48283462-DE1C-4E64-9FEB-752EA479DBD2}" type="presOf" srcId="{205280B5-B43C-49C6-B9B3-0D7FD87BC5C3}" destId="{3E134D41-BF2E-4553-BDA9-CEE6BA524E9F}" srcOrd="1" destOrd="0" presId="urn:microsoft.com/office/officeart/2008/layout/HorizontalMultiLevelHierarchy"/>
    <dgm:cxn modelId="{5E07EAEB-6607-4F54-9823-D78ADBF8FCC2}" srcId="{1315312C-4E2B-4F5A-916A-5E394855D970}" destId="{69B94F0F-6E0E-47F7-BBF5-A341801D1363}" srcOrd="24" destOrd="0" parTransId="{4D555F13-E012-4227-AB79-E80B7F6D95CB}" sibTransId="{2C85C91F-E8B7-4B8A-85A4-00F6C1D44404}"/>
    <dgm:cxn modelId="{BFAC2B0B-053C-41D2-B397-07F204B8961B}" type="presOf" srcId="{3C0391AE-B0CF-45E0-92BF-569D734CDAA0}" destId="{CAB12D42-0766-4D9D-9971-E96D49C645A2}" srcOrd="0" destOrd="0" presId="urn:microsoft.com/office/officeart/2008/layout/HorizontalMultiLevelHierarchy"/>
    <dgm:cxn modelId="{8BA8FFB7-0DA1-43CC-9EE5-8B6E308F83C7}" srcId="{1315312C-4E2B-4F5A-916A-5E394855D970}" destId="{75330156-BD2E-416B-BD8A-B3C071752770}" srcOrd="1" destOrd="0" parTransId="{5C48985C-4669-4B07-A6C3-5AD9F859BF3F}" sibTransId="{137A7F45-E044-4993-8828-D26CB82FD67F}"/>
    <dgm:cxn modelId="{62F5C085-D682-418E-8968-3BDCBE6E19DF}" type="presOf" srcId="{B2112F3C-049F-453D-BCA1-E91BF93881A7}" destId="{11CDA8CD-E6DB-44C3-89A5-46CADD74AA08}" srcOrd="1" destOrd="0" presId="urn:microsoft.com/office/officeart/2008/layout/HorizontalMultiLevelHierarchy"/>
    <dgm:cxn modelId="{6FCEE55B-7DBF-45BC-8322-4435E0AC45F3}" type="presOf" srcId="{1A9783C3-7EEC-48D7-A2BB-62BB16D4A798}" destId="{62BD7EBA-A676-498B-AC79-36F0D52C17F6}" srcOrd="0" destOrd="0" presId="urn:microsoft.com/office/officeart/2008/layout/HorizontalMultiLevelHierarchy"/>
    <dgm:cxn modelId="{BECC7434-F9D9-4FD7-82E6-FECFB5AAAB3E}" srcId="{1315312C-4E2B-4F5A-916A-5E394855D970}" destId="{A9C4D503-6290-4F07-95C1-30CA36E80807}" srcOrd="46" destOrd="0" parTransId="{CF9E6F0A-A901-4E9F-936A-8E47615CB0F8}" sibTransId="{F02C054B-389A-41E0-AC55-9599B061F580}"/>
    <dgm:cxn modelId="{1CAAFCC3-A75F-4A3F-A2F2-011580E18FAC}" srcId="{1315312C-4E2B-4F5A-916A-5E394855D970}" destId="{32E56895-0F74-4B1B-BC52-168CA2A1C71B}" srcOrd="2" destOrd="0" parTransId="{694584C3-DE8C-45B2-9BB9-07D7D9A58A4F}" sibTransId="{CD41DDBB-5A18-43C1-9A8C-7CEF1CCD3835}"/>
    <dgm:cxn modelId="{55EE4BE9-6F05-421F-A194-3DEC9E988306}" type="presOf" srcId="{339567A2-7F78-45A6-B06C-04F1D9D35406}" destId="{A9C74284-D6DF-4C3B-9F7A-077F3B533E60}" srcOrd="1" destOrd="0" presId="urn:microsoft.com/office/officeart/2008/layout/HorizontalMultiLevelHierarchy"/>
    <dgm:cxn modelId="{79CBD6A4-DEE6-468E-A120-83FC2B884808}" type="presOf" srcId="{69B94F0F-6E0E-47F7-BBF5-A341801D1363}" destId="{218EA1E6-0802-4FD7-BD22-4A967A9D1AA1}" srcOrd="0" destOrd="0" presId="urn:microsoft.com/office/officeart/2008/layout/HorizontalMultiLevelHierarchy"/>
    <dgm:cxn modelId="{017B9FA1-D125-41F0-8475-DC2426DA726B}" type="presOf" srcId="{32E56895-0F74-4B1B-BC52-168CA2A1C71B}" destId="{208F8CB3-3387-4279-93E6-F3719673C027}" srcOrd="0" destOrd="0" presId="urn:microsoft.com/office/officeart/2008/layout/HorizontalMultiLevelHierarchy"/>
    <dgm:cxn modelId="{3383C266-0572-4B4D-95EB-A091DBB40425}" type="presOf" srcId="{75B131DF-A6B4-4ACD-BDC3-D503E3FFE095}" destId="{6AB7941E-42AB-4E1E-A932-85BEAA6C23CF}" srcOrd="0" destOrd="0" presId="urn:microsoft.com/office/officeart/2008/layout/HorizontalMultiLevelHierarchy"/>
    <dgm:cxn modelId="{2D451F01-1702-4AB3-BAA5-2AE332F1B1B4}" type="presOf" srcId="{A82DD090-180E-474F-8886-40E46CA7671C}" destId="{27C9BFA7-1961-435E-9D59-F85E02AD7EE7}" srcOrd="0" destOrd="0" presId="urn:microsoft.com/office/officeart/2008/layout/HorizontalMultiLevelHierarchy"/>
    <dgm:cxn modelId="{D7DC7C06-47AD-432E-84B0-CA2083CCC294}" type="presOf" srcId="{2FB9907B-AF04-4DBD-8404-E05DAE9ACC46}" destId="{B5EEF48F-B06F-4502-A394-64064936858A}" srcOrd="0" destOrd="0" presId="urn:microsoft.com/office/officeart/2008/layout/HorizontalMultiLevelHierarchy"/>
    <dgm:cxn modelId="{DD1CDA93-41BE-4FB4-81F8-DFD02D885CFC}" type="presOf" srcId="{66953CE3-F23B-4822-9791-73C15A8CCDF3}" destId="{88B83B3E-4331-4D40-BC03-234D893AE3C4}" srcOrd="1" destOrd="0" presId="urn:microsoft.com/office/officeart/2008/layout/HorizontalMultiLevelHierarchy"/>
    <dgm:cxn modelId="{4F763F24-3547-4020-817C-260E9636D54F}" srcId="{1315312C-4E2B-4F5A-916A-5E394855D970}" destId="{D68D0A4D-CC0F-4A98-A72D-9F3B6C3E7E49}" srcOrd="13" destOrd="0" parTransId="{454FE11B-6F47-4E29-9491-5C1CF183A515}" sibTransId="{65C7CD6F-8747-404C-923C-9F062DB4E59A}"/>
    <dgm:cxn modelId="{AF593097-46AC-4445-872C-2EF156CA4CD9}" type="presOf" srcId="{7568DF33-B18F-48CE-9548-C9FE923FA55E}" destId="{A7735727-080F-4C75-AD5C-39452B9BFECF}" srcOrd="0" destOrd="0" presId="urn:microsoft.com/office/officeart/2008/layout/HorizontalMultiLevelHierarchy"/>
    <dgm:cxn modelId="{B0619FAD-F9D0-4472-A142-260707B1502A}" type="presOf" srcId="{F63E6B74-14DC-4A47-9D9F-79A250062C2E}" destId="{DA2A2FD9-3386-4776-A206-DF9CB0835A20}" srcOrd="1" destOrd="0" presId="urn:microsoft.com/office/officeart/2008/layout/HorizontalMultiLevelHierarchy"/>
    <dgm:cxn modelId="{DF815CA4-1102-4831-A8D8-CFEBFEF8148A}" type="presOf" srcId="{D447F86F-4563-425D-ABC4-21BF752DE5AF}" destId="{072E44B7-BC4C-4BDE-90C9-62CA73E82F41}" srcOrd="1" destOrd="0" presId="urn:microsoft.com/office/officeart/2008/layout/HorizontalMultiLevelHierarchy"/>
    <dgm:cxn modelId="{3B49B72B-5C3C-419C-9769-697BAB1A63F2}" type="presOf" srcId="{5FA4F109-E094-4A3D-8F6E-BF296F8AEF4D}" destId="{FB5DE5CF-EC71-460E-9B08-23F603B53077}" srcOrd="1" destOrd="0" presId="urn:microsoft.com/office/officeart/2008/layout/HorizontalMultiLevelHierarchy"/>
    <dgm:cxn modelId="{1F59356C-E85D-428B-B196-709FF0F6166A}" type="presOf" srcId="{D447F86F-4563-425D-ABC4-21BF752DE5AF}" destId="{255EE59F-4C7C-44CE-B00B-DFD86F53A0D9}" srcOrd="0" destOrd="0" presId="urn:microsoft.com/office/officeart/2008/layout/HorizontalMultiLevelHierarchy"/>
    <dgm:cxn modelId="{62018BEC-1903-4588-8DEE-63A4BD3C9464}" type="presOf" srcId="{5C58DAE4-3B48-412A-B56F-2F9CA59205C3}" destId="{2227213D-F6D4-41D7-8CFF-2FC77FCAEA39}" srcOrd="0" destOrd="0" presId="urn:microsoft.com/office/officeart/2008/layout/HorizontalMultiLevelHierarchy"/>
    <dgm:cxn modelId="{627C8E01-2E4D-4B6F-A6FF-8038245C5951}" srcId="{1315312C-4E2B-4F5A-916A-5E394855D970}" destId="{EE0CC7B9-E68B-4442-8152-283CF26263D2}" srcOrd="8" destOrd="0" parTransId="{99A456A2-F6DE-4D40-835A-827F62859C68}" sibTransId="{00AA8C5D-7EBD-42C7-9E82-E21B0342E4F8}"/>
    <dgm:cxn modelId="{0BB4942C-7CE1-4280-85F0-4EC80C628D38}" type="presOf" srcId="{5C48985C-4669-4B07-A6C3-5AD9F859BF3F}" destId="{6C19A612-8DE0-4CDC-A4AD-3094B1A81D8E}" srcOrd="0" destOrd="0" presId="urn:microsoft.com/office/officeart/2008/layout/HorizontalMultiLevelHierarchy"/>
    <dgm:cxn modelId="{44D86C95-535E-4FAF-BDC7-36E0E9F18C51}" type="presOf" srcId="{C93CB0ED-4C1D-436F-8168-EB3A5E826286}" destId="{B0AE11B9-9549-40D8-90C5-2B39C752283E}" srcOrd="0" destOrd="0" presId="urn:microsoft.com/office/officeart/2008/layout/HorizontalMultiLevelHierarchy"/>
    <dgm:cxn modelId="{B87345F4-77AF-4611-8D9C-1D24A227501B}" type="presOf" srcId="{1B09D416-F9E0-4D53-B48E-2EAF64254901}" destId="{352CFCE8-57EB-4EA4-979F-34D425A96608}" srcOrd="0" destOrd="0" presId="urn:microsoft.com/office/officeart/2008/layout/HorizontalMultiLevelHierarchy"/>
    <dgm:cxn modelId="{17927207-3819-4A0F-8C69-1FDBA9896E8C}" type="presOf" srcId="{66953CE3-F23B-4822-9791-73C15A8CCDF3}" destId="{D9976E47-7368-4A56-9377-0E6A83B12FE8}" srcOrd="0" destOrd="0" presId="urn:microsoft.com/office/officeart/2008/layout/HorizontalMultiLevelHierarchy"/>
    <dgm:cxn modelId="{35EB284B-988F-4144-8733-96C1D89BDB74}" srcId="{1315312C-4E2B-4F5A-916A-5E394855D970}" destId="{10E3AAEF-D923-4344-B7ED-ED607A186371}" srcOrd="37" destOrd="0" parTransId="{3C0391AE-B0CF-45E0-92BF-569D734CDAA0}" sibTransId="{C4E04E06-BB49-4F92-B9BE-E8F85C69B26E}"/>
    <dgm:cxn modelId="{9F535DD2-29EA-41F4-9D0A-A15D1D2E596C}" type="presOf" srcId="{B8F76A06-DD33-48AF-BD05-E61236697E89}" destId="{B55B55B2-61BF-49C1-BECC-EFF363A907E8}" srcOrd="0" destOrd="0" presId="urn:microsoft.com/office/officeart/2008/layout/HorizontalMultiLevelHierarchy"/>
    <dgm:cxn modelId="{F050397B-A34B-4535-8B54-F6D784C78305}" type="presOf" srcId="{B3249499-3CC8-40FC-B0E5-88072B32EA38}" destId="{8967F030-EB09-497A-A7F1-1B614874026D}" srcOrd="0" destOrd="0" presId="urn:microsoft.com/office/officeart/2008/layout/HorizontalMultiLevelHierarchy"/>
    <dgm:cxn modelId="{4E7FE638-B05E-448A-AF05-BDB98A483595}" srcId="{1315312C-4E2B-4F5A-916A-5E394855D970}" destId="{663C5613-B31E-4BDD-B19C-4A0B3BDE570E}" srcOrd="19" destOrd="0" parTransId="{9A3512F1-B00F-4DEC-A9B3-780C9087789D}" sibTransId="{1D706474-C7E3-4A0C-9AAA-C7C6D82BC348}"/>
    <dgm:cxn modelId="{8083FD50-7EAD-4F29-A039-DD383C1E671F}" type="presOf" srcId="{496A4D05-704F-432D-89C4-37ECC7A0726B}" destId="{C662F213-5308-4930-A885-EAFA623851B8}" srcOrd="0" destOrd="0" presId="urn:microsoft.com/office/officeart/2008/layout/HorizontalMultiLevelHierarchy"/>
    <dgm:cxn modelId="{02A8A9EE-4E34-4263-935A-43D13BBED0CB}" type="presOf" srcId="{E2883AFC-4079-492E-8AAB-1BDB00CF91D4}" destId="{A6F4A9F0-2DEB-4E2D-B258-D723F971448C}" srcOrd="1" destOrd="0" presId="urn:microsoft.com/office/officeart/2008/layout/HorizontalMultiLevelHierarchy"/>
    <dgm:cxn modelId="{CF1C8902-FED8-464B-882A-9E48CA1560F2}" type="presOf" srcId="{7A711643-B8D1-421E-8B8E-4D9DA21F92CD}" destId="{6BEF8DAD-C235-4B94-B3F0-DDFBF0CF4C4E}" srcOrd="1" destOrd="0" presId="urn:microsoft.com/office/officeart/2008/layout/HorizontalMultiLevelHierarchy"/>
    <dgm:cxn modelId="{246A366C-C67F-4F24-A4C4-7E4508D0B557}" type="presOf" srcId="{41B0595C-4179-40ED-8EF4-96EA34D011A6}" destId="{8302FC2C-0BCE-4E23-85BF-7828A3135754}" srcOrd="0" destOrd="0" presId="urn:microsoft.com/office/officeart/2008/layout/HorizontalMultiLevelHierarchy"/>
    <dgm:cxn modelId="{B28D6AD2-23CC-4DC0-BB2F-4C237D478A9B}" type="presOf" srcId="{AADE947B-73A7-4D71-A5C4-CD4B1E463E4A}" destId="{D75E4E54-FA76-4215-B046-33F24D5D23B0}" srcOrd="1" destOrd="0" presId="urn:microsoft.com/office/officeart/2008/layout/HorizontalMultiLevelHierarchy"/>
    <dgm:cxn modelId="{8A9613F3-50EA-4B94-B56F-A83B148D8334}" type="presOf" srcId="{C28A49FB-9F82-434E-A285-7DA3D8239790}" destId="{792CBC41-90A4-48A8-AEC9-753744BC37B5}" srcOrd="0" destOrd="0" presId="urn:microsoft.com/office/officeart/2008/layout/HorizontalMultiLevelHierarchy"/>
    <dgm:cxn modelId="{D939DE31-82BA-432D-8B31-12A81431EC1D}" srcId="{1315312C-4E2B-4F5A-916A-5E394855D970}" destId="{2FB9907B-AF04-4DBD-8404-E05DAE9ACC46}" srcOrd="32" destOrd="0" parTransId="{FF939C3F-C9EC-4F6A-BF3A-01C25E493F76}" sibTransId="{DB8C2FA2-7D7F-44A7-AB20-B165D7952244}"/>
    <dgm:cxn modelId="{A98A348E-FF51-4D7F-B3EA-7AFFB3CEF607}" type="presOf" srcId="{C5E0570A-C5E4-4040-8F86-4D6239C5E6B8}" destId="{E7C5040F-053A-4B39-897D-E1BAA4C715FF}" srcOrd="0" destOrd="0" presId="urn:microsoft.com/office/officeart/2008/layout/HorizontalMultiLevelHierarchy"/>
    <dgm:cxn modelId="{33DEA207-AB8E-45F4-B6DA-B912FFA31543}" type="presOf" srcId="{FF939C3F-C9EC-4F6A-BF3A-01C25E493F76}" destId="{AA5D7920-09BC-4A1D-83D3-DC34863813EC}" srcOrd="0" destOrd="0" presId="urn:microsoft.com/office/officeart/2008/layout/HorizontalMultiLevelHierarchy"/>
    <dgm:cxn modelId="{F265D172-4566-4377-A246-71E33DED1163}" type="presOf" srcId="{AA60EFFE-BC06-4401-A48B-72D5A26524D1}" destId="{66781FD0-DEA6-47EA-8875-36DFBB9A865D}" srcOrd="0" destOrd="0" presId="urn:microsoft.com/office/officeart/2008/layout/HorizontalMultiLevelHierarchy"/>
    <dgm:cxn modelId="{94C397D5-83E8-41A9-8FE6-7723E7DC6DF0}" srcId="{1315312C-4E2B-4F5A-916A-5E394855D970}" destId="{BDE777FD-D5AF-4794-9584-42914A6E99C5}" srcOrd="10" destOrd="0" parTransId="{BFD00EAB-9CD9-4EE6-9509-D2C3FD79C819}" sibTransId="{A30B4425-4759-4A03-9418-A1E866824168}"/>
    <dgm:cxn modelId="{68F96C98-A6D2-4AFD-A33A-90B678F4455B}" type="presOf" srcId="{F014A2A4-0487-43E8-9894-60CD0E432F96}" destId="{F978A256-15B0-49E2-BF42-484E3B257B27}" srcOrd="0" destOrd="0" presId="urn:microsoft.com/office/officeart/2008/layout/HorizontalMultiLevelHierarchy"/>
    <dgm:cxn modelId="{C1C4D298-0B97-436C-9D4D-177951BE4ECC}" srcId="{1315312C-4E2B-4F5A-916A-5E394855D970}" destId="{7A7F3B7F-EB97-4512-8C11-659CDE636B4C}" srcOrd="43" destOrd="0" parTransId="{496A4D05-704F-432D-89C4-37ECC7A0726B}" sibTransId="{B1E7C52C-77A2-4C07-BDE0-D4C7FF015EA7}"/>
    <dgm:cxn modelId="{1A7056C5-5E6C-43E1-9389-BC47CF869525}" type="presOf" srcId="{B2E47762-A688-4C9E-937D-779ED1E49F82}" destId="{3330E1AC-FEE5-4CC6-B0DE-EF115A353FF5}" srcOrd="0" destOrd="0" presId="urn:microsoft.com/office/officeart/2008/layout/HorizontalMultiLevelHierarchy"/>
    <dgm:cxn modelId="{2E415370-C00C-4763-B8A8-1E85B3658DC0}" srcId="{1315312C-4E2B-4F5A-916A-5E394855D970}" destId="{2CE52F54-7551-4B50-AAEF-53730F233E3A}" srcOrd="34" destOrd="0" parTransId="{87827891-3C79-400B-B50F-90A7FC95DAD0}" sibTransId="{9EEFDF50-8202-461E-92A7-4EDC234CD77E}"/>
    <dgm:cxn modelId="{9F0F0D15-0D90-4AD4-8467-AE3D2CBAFA01}" type="presOf" srcId="{429D2BD5-FD6F-49E1-9A7E-17308D17F01F}" destId="{DCC9ADC7-416B-44EB-B8ED-0BCB388BDD4B}" srcOrd="1" destOrd="0" presId="urn:microsoft.com/office/officeart/2008/layout/HorizontalMultiLevelHierarchy"/>
    <dgm:cxn modelId="{5FDC1841-04B1-4D78-9CCA-F3574F9DBC41}" type="presOf" srcId="{663C5613-B31E-4BDD-B19C-4A0B3BDE570E}" destId="{68A3C6BB-4651-4B15-B98A-F78B5FE3412F}" srcOrd="0" destOrd="0" presId="urn:microsoft.com/office/officeart/2008/layout/HorizontalMultiLevelHierarchy"/>
    <dgm:cxn modelId="{504D2C98-BAB5-43D9-88EB-7DD5A591649C}" srcId="{1315312C-4E2B-4F5A-916A-5E394855D970}" destId="{80CA1116-829F-490C-AD9E-9FB321BC4FEE}" srcOrd="17" destOrd="0" parTransId="{5286CF14-1847-40A9-B4FA-B2B5BCC51FA2}" sibTransId="{0661906A-E911-4626-B1C2-7BEA3B574000}"/>
    <dgm:cxn modelId="{A6D8CC3A-FF3B-4482-8D83-18D0626695CC}" type="presOf" srcId="{5286CF14-1847-40A9-B4FA-B2B5BCC51FA2}" destId="{FEB59E50-E829-46F5-A537-875C1D7FE5AE}" srcOrd="0" destOrd="0" presId="urn:microsoft.com/office/officeart/2008/layout/HorizontalMultiLevelHierarchy"/>
    <dgm:cxn modelId="{2B8E0E79-1B22-49ED-9E70-1B979B85F630}" type="presOf" srcId="{205280B5-B43C-49C6-B9B3-0D7FD87BC5C3}" destId="{C77408A6-B171-4A72-AA2E-73375D1065AB}" srcOrd="0" destOrd="0" presId="urn:microsoft.com/office/officeart/2008/layout/HorizontalMultiLevelHierarchy"/>
    <dgm:cxn modelId="{EA0BD54D-7A76-44A3-9CB1-0FFDAEB9905C}" type="presOf" srcId="{9D45C349-A8CC-4C53-A09C-4116B9CAC477}" destId="{5901C885-CEB7-4514-A60F-A7B7BF5E5E88}" srcOrd="1" destOrd="0" presId="urn:microsoft.com/office/officeart/2008/layout/HorizontalMultiLevelHierarchy"/>
    <dgm:cxn modelId="{87F432CC-C0E7-49CC-9B1D-43DF754E1DD6}" type="presOf" srcId="{F63E6B74-14DC-4A47-9D9F-79A250062C2E}" destId="{D59EBBDC-B1DD-437C-A7CE-47E1D9FE43B8}" srcOrd="0" destOrd="0" presId="urn:microsoft.com/office/officeart/2008/layout/HorizontalMultiLevelHierarchy"/>
    <dgm:cxn modelId="{45FF51EE-D56D-4055-8BEB-54F3F5A9397E}" srcId="{1315312C-4E2B-4F5A-916A-5E394855D970}" destId="{64E17506-738E-42C6-B10F-5D88538D037C}" srcOrd="31" destOrd="0" parTransId="{9428A9BF-AF63-4778-A42E-24E273887C9F}" sibTransId="{77E3D1AA-7688-4525-BC3B-075F70BD1A1F}"/>
    <dgm:cxn modelId="{52FBE367-279A-40BD-A9F8-D6AE8A94FAA6}" type="presOf" srcId="{6F968A28-7458-47A2-9465-1E3A4477C16F}" destId="{35D871EE-24C9-4BD5-BD6E-FF393ABE5F04}" srcOrd="0" destOrd="0" presId="urn:microsoft.com/office/officeart/2008/layout/HorizontalMultiLevelHierarchy"/>
    <dgm:cxn modelId="{3415B771-13AA-4F1A-9781-E74D75935EC0}" type="presOf" srcId="{BDE777FD-D5AF-4794-9584-42914A6E99C5}" destId="{C15545DD-7B99-4E4B-88A9-66073CDB3793}" srcOrd="0" destOrd="0" presId="urn:microsoft.com/office/officeart/2008/layout/HorizontalMultiLevelHierarchy"/>
    <dgm:cxn modelId="{4743DC25-978F-4953-AFDD-0FA543C45BFC}" type="presOf" srcId="{B35FA5B1-D5DB-4F8D-AFA2-572B6AB05316}" destId="{EBABD6DF-8AB5-402B-904E-373BF99E221E}" srcOrd="1" destOrd="0" presId="urn:microsoft.com/office/officeart/2008/layout/HorizontalMultiLevelHierarchy"/>
    <dgm:cxn modelId="{18F2D461-F316-479E-836C-584BB0F3494D}" type="presOf" srcId="{21D71F40-98AB-4E01-9E38-C7E38A86ACA0}" destId="{DE1A881C-3854-45E2-B315-3FB10E7E4589}" srcOrd="0" destOrd="0" presId="urn:microsoft.com/office/officeart/2008/layout/HorizontalMultiLevelHierarchy"/>
    <dgm:cxn modelId="{3CA11DC5-B528-44BD-BA6F-B4B89E554C70}" type="presOf" srcId="{E2CFD22A-CFBA-49C6-A7EB-3212C8147184}" destId="{2448809C-7831-413E-A1F1-3CC52602F3A1}" srcOrd="0" destOrd="0" presId="urn:microsoft.com/office/officeart/2008/layout/HorizontalMultiLevelHierarchy"/>
    <dgm:cxn modelId="{96016080-47C8-42D9-8DC3-2CD32613D718}" type="presOf" srcId="{454FE11B-6F47-4E29-9491-5C1CF183A515}" destId="{EB61D813-CDAD-400F-978F-9809F3809E9D}" srcOrd="0" destOrd="0" presId="urn:microsoft.com/office/officeart/2008/layout/HorizontalMultiLevelHierarchy"/>
    <dgm:cxn modelId="{5749F04C-DB68-478C-9FDD-36C9E31E1B7E}" type="presOf" srcId="{694584C3-DE8C-45B2-9BB9-07D7D9A58A4F}" destId="{72499AD6-C011-4C43-8184-BCAF6B5765C4}" srcOrd="0" destOrd="0" presId="urn:microsoft.com/office/officeart/2008/layout/HorizontalMultiLevelHierarchy"/>
    <dgm:cxn modelId="{7F3B3E5F-70E6-4CCF-8543-F58A95AEC464}" type="presOf" srcId="{7C31A8E8-2F41-4DC2-929D-341D5406ED3B}" destId="{89D5BF8C-5879-4194-8365-BA41652A0F9F}" srcOrd="0" destOrd="0" presId="urn:microsoft.com/office/officeart/2008/layout/HorizontalMultiLevelHierarchy"/>
    <dgm:cxn modelId="{4BBDB2A9-C3D1-40B9-AA0C-F82A27B2C441}" srcId="{1315312C-4E2B-4F5A-916A-5E394855D970}" destId="{4D8EDACA-3D10-41E6-B087-6D4E6C85DFB8}" srcOrd="45" destOrd="0" parTransId="{A5B71827-8FBF-426F-8ABE-C5EFC53D2F07}" sibTransId="{758AFF36-91C2-4B7C-B9E1-05DEDC5755C6}"/>
    <dgm:cxn modelId="{DCB3D4D6-B594-406C-ADCE-17D275FAD25A}" type="presOf" srcId="{FF939C3F-C9EC-4F6A-BF3A-01C25E493F76}" destId="{654D68B1-3CA8-416E-92DC-3A47FBAB1D51}" srcOrd="1" destOrd="0" presId="urn:microsoft.com/office/officeart/2008/layout/HorizontalMultiLevelHierarchy"/>
    <dgm:cxn modelId="{1CC17A4A-D138-415D-821A-AEEFC850026E}" type="presOf" srcId="{CF9E6F0A-A901-4E9F-936A-8E47615CB0F8}" destId="{307FD949-65F5-4111-9E15-E393270E9367}" srcOrd="1" destOrd="0" presId="urn:microsoft.com/office/officeart/2008/layout/HorizontalMultiLevelHierarchy"/>
    <dgm:cxn modelId="{9CD32939-4256-40CD-81B8-80F407C4F5B5}" type="presOf" srcId="{64E17506-738E-42C6-B10F-5D88538D037C}" destId="{6AA51FBE-921E-4C12-AFE2-D8C18A78DE28}" srcOrd="0" destOrd="0" presId="urn:microsoft.com/office/officeart/2008/layout/HorizontalMultiLevelHierarchy"/>
    <dgm:cxn modelId="{1358972A-935E-4591-B4CD-5C91A281D324}" srcId="{1315312C-4E2B-4F5A-916A-5E394855D970}" destId="{21D71F40-98AB-4E01-9E38-C7E38A86ACA0}" srcOrd="6" destOrd="0" parTransId="{66953CE3-F23B-4822-9791-73C15A8CCDF3}" sibTransId="{8D250A72-CF0F-43A1-A93A-DFF25BDC358B}"/>
    <dgm:cxn modelId="{AFB81C1E-497E-4766-B339-5E99D2AAD832}" srcId="{1315312C-4E2B-4F5A-916A-5E394855D970}" destId="{7568DF33-B18F-48CE-9548-C9FE923FA55E}" srcOrd="12" destOrd="0" parTransId="{205280B5-B43C-49C6-B9B3-0D7FD87BC5C3}" sibTransId="{86A7CB65-7DAA-41B3-917E-8D658BFB37C9}"/>
    <dgm:cxn modelId="{D9D028D1-9169-4CBC-BFE4-7F5BF4F222E2}" srcId="{1315312C-4E2B-4F5A-916A-5E394855D970}" destId="{B8F76A06-DD33-48AF-BD05-E61236697E89}" srcOrd="49" destOrd="0" parTransId="{1A9783C3-7EEC-48D7-A2BB-62BB16D4A798}" sibTransId="{5EA627EB-DB32-434F-9B4D-C33476ABBF09}"/>
    <dgm:cxn modelId="{D5A72EBB-CCF9-4ED4-8C17-7BB5E585F44E}" type="presOf" srcId="{4D8DA500-ABE8-4651-A15C-C0DBBEDBF84F}" destId="{2459142F-60FE-4E71-9DDE-7F5B44B1B024}" srcOrd="0" destOrd="0" presId="urn:microsoft.com/office/officeart/2008/layout/HorizontalMultiLevelHierarchy"/>
    <dgm:cxn modelId="{025A44E0-0844-489B-A7DC-E1CC5D991D6C}" type="presOf" srcId="{7A711643-B8D1-421E-8B8E-4D9DA21F92CD}" destId="{3AFB3370-3A70-466C-B9FB-7900402AEAF8}" srcOrd="0" destOrd="0" presId="urn:microsoft.com/office/officeart/2008/layout/HorizontalMultiLevelHierarchy"/>
    <dgm:cxn modelId="{5310175C-9EAB-43E9-B2DF-EE123D2082D6}" srcId="{1315312C-4E2B-4F5A-916A-5E394855D970}" destId="{2410807B-1ABC-4016-A612-C52B4EB4B285}" srcOrd="4" destOrd="0" parTransId="{E2883AFC-4079-492E-8AAB-1BDB00CF91D4}" sibTransId="{CF6EB7F4-FA94-4D1D-96CB-81FA749F0980}"/>
    <dgm:cxn modelId="{ACB6EFF4-3E3C-415A-A94C-B9D0E771CEAB}" type="presOf" srcId="{61F515D6-8B16-4CF5-9C55-94BBB7988516}" destId="{D2BF315B-73F4-4AD5-9D65-4F09B5DA1532}" srcOrd="0" destOrd="0" presId="urn:microsoft.com/office/officeart/2008/layout/HorizontalMultiLevelHierarchy"/>
    <dgm:cxn modelId="{E8414E10-FB75-4472-8E39-1131C2B3E877}" type="presOf" srcId="{7E3BA158-25EE-4273-AC43-FACC7A5505B5}" destId="{490529E5-1C4F-4901-BC14-C702D9E2016F}" srcOrd="0" destOrd="0" presId="urn:microsoft.com/office/officeart/2008/layout/HorizontalMultiLevelHierarchy"/>
    <dgm:cxn modelId="{695D38EC-3836-468C-A5C4-FCF14ADB1A9B}" type="presOf" srcId="{CB8A0529-11B6-4288-9D5A-D54F497B8A63}" destId="{FF9DBB41-1F83-40F1-8644-B687363BF72B}" srcOrd="1" destOrd="0" presId="urn:microsoft.com/office/officeart/2008/layout/HorizontalMultiLevelHierarchy"/>
    <dgm:cxn modelId="{61987B62-B644-4964-A8E4-4174EA4D6128}" type="presOf" srcId="{2AFB6836-FEA5-4008-801C-651A7F90E3F6}" destId="{8010DAC9-5626-4702-AF3B-9F979FDD4A92}" srcOrd="0" destOrd="0" presId="urn:microsoft.com/office/officeart/2008/layout/HorizontalMultiLevelHierarchy"/>
    <dgm:cxn modelId="{16BB1F13-7A7C-4D5F-99AA-8E151A9DA929}" type="presOf" srcId="{C7107183-756A-483F-A02B-7931EA25A62C}" destId="{D49E8068-399A-4C43-A3F7-ADDE87492D88}" srcOrd="0" destOrd="0" presId="urn:microsoft.com/office/officeart/2008/layout/HorizontalMultiLevelHierarchy"/>
    <dgm:cxn modelId="{3EF77DA7-1B2F-40B7-B99B-C713CDC4921E}" type="presOf" srcId="{9AF8AC92-FB43-400E-B0D5-83E45BF21D20}" destId="{D41C420E-DD08-4E14-8DD0-8A01A4835822}" srcOrd="0" destOrd="0" presId="urn:microsoft.com/office/officeart/2008/layout/HorizontalMultiLevelHierarchy"/>
    <dgm:cxn modelId="{C07CB6D9-CE49-4638-9704-23B43C0BC818}" type="presOf" srcId="{26D6A07A-9D14-47A8-A4A3-6F0D2A232098}" destId="{C4C64CD6-E1CA-4EAA-9673-C499BADA5190}" srcOrd="0" destOrd="0" presId="urn:microsoft.com/office/officeart/2008/layout/HorizontalMultiLevelHierarchy"/>
    <dgm:cxn modelId="{55283C16-3A53-4DDA-9032-A15261ABD5B9}" type="presOf" srcId="{5FA4F109-E094-4A3D-8F6E-BF296F8AEF4D}" destId="{F562DD60-2816-484F-88CE-79DB005F9FB2}" srcOrd="0" destOrd="0" presId="urn:microsoft.com/office/officeart/2008/layout/HorizontalMultiLevelHierarchy"/>
    <dgm:cxn modelId="{B91A9F91-1DE3-4563-B817-DD6D25CF723C}" type="presOf" srcId="{3646D2A1-D9CA-4E2F-B10C-DCCDEBF42939}" destId="{34A805AE-7054-46AF-AC28-5F0AEF17E88B}" srcOrd="1" destOrd="0" presId="urn:microsoft.com/office/officeart/2008/layout/HorizontalMultiLevelHierarchy"/>
    <dgm:cxn modelId="{DD32A189-A9FA-4052-833D-602E13032271}" type="presOf" srcId="{4D555F13-E012-4227-AB79-E80B7F6D95CB}" destId="{94CE6F13-8C44-4858-9A55-DA26E00C5D97}" srcOrd="1" destOrd="0" presId="urn:microsoft.com/office/officeart/2008/layout/HorizontalMultiLevelHierarchy"/>
    <dgm:cxn modelId="{5B3D269F-1C49-4E7B-A445-9286EBF8E910}" type="presOf" srcId="{CF9E6F0A-A901-4E9F-936A-8E47615CB0F8}" destId="{5A459ECD-1921-4EFB-BF77-6491E98981A3}" srcOrd="0" destOrd="0" presId="urn:microsoft.com/office/officeart/2008/layout/HorizontalMultiLevelHierarchy"/>
    <dgm:cxn modelId="{537669BE-92F6-4DCA-A305-B129BA12F0E6}" type="presOf" srcId="{28EADE97-3B80-48D7-AC74-7710DF87854A}" destId="{956A4182-040C-44C0-80A0-902682498D37}" srcOrd="1" destOrd="0" presId="urn:microsoft.com/office/officeart/2008/layout/HorizontalMultiLevelHierarchy"/>
    <dgm:cxn modelId="{9D593809-4B12-4539-97F6-13CC1D66B3F9}" type="presOf" srcId="{24F26B92-EBD4-4A29-9027-B898FE8A997C}" destId="{E2D593EB-F5BD-49FA-9299-F737B6D82EED}" srcOrd="1" destOrd="0" presId="urn:microsoft.com/office/officeart/2008/layout/HorizontalMultiLevelHierarchy"/>
    <dgm:cxn modelId="{EB1F487D-D020-4272-B0BC-40FD24EC5D5E}" type="presOf" srcId="{1B09D416-F9E0-4D53-B48E-2EAF64254901}" destId="{FAB7B9A0-D721-43BF-BF62-C323D1ADD324}" srcOrd="1" destOrd="0" presId="urn:microsoft.com/office/officeart/2008/layout/HorizontalMultiLevelHierarchy"/>
    <dgm:cxn modelId="{1898FA48-C275-4DE0-AC2D-BEC2AB302023}" type="presOf" srcId="{AFC4305C-08FE-4A45-923E-5B41F1AA4D77}" destId="{2EFFF6F9-C45F-4C54-8367-1BADC24ACD0E}" srcOrd="1" destOrd="0" presId="urn:microsoft.com/office/officeart/2008/layout/HorizontalMultiLevelHierarchy"/>
    <dgm:cxn modelId="{D0E401A5-A8B4-404B-A3B1-06AC2673A58F}" type="presOf" srcId="{8A961420-B1C6-46FD-9943-CFB7433E46AE}" destId="{09285274-2ED5-41BC-8DB2-23227C7045AF}" srcOrd="0" destOrd="0" presId="urn:microsoft.com/office/officeart/2008/layout/HorizontalMultiLevelHierarchy"/>
    <dgm:cxn modelId="{E52B4D30-A8FF-4A0B-BDBE-BFA066A3847E}" type="presOf" srcId="{8134EB88-BCA4-4433-8DA2-37235C43BF07}" destId="{C25491DB-B4AF-49FC-8FCA-785D33234771}" srcOrd="0" destOrd="0" presId="urn:microsoft.com/office/officeart/2008/layout/HorizontalMultiLevelHierarchy"/>
    <dgm:cxn modelId="{2EA5EC59-D370-4885-A6C2-1F6CCC7F851C}" type="presOf" srcId="{694584C3-DE8C-45B2-9BB9-07D7D9A58A4F}" destId="{BA3D388A-24E3-4230-B026-B199E1337DA0}" srcOrd="1" destOrd="0" presId="urn:microsoft.com/office/officeart/2008/layout/HorizontalMultiLevelHierarchy"/>
    <dgm:cxn modelId="{30A1D964-1C08-4FCC-BC3D-F5FC33C8E94A}" type="presOf" srcId="{B2E47762-A688-4C9E-937D-779ED1E49F82}" destId="{D621A187-4F97-4F31-961F-A5534475D4B7}" srcOrd="1" destOrd="0" presId="urn:microsoft.com/office/officeart/2008/layout/HorizontalMultiLevelHierarchy"/>
    <dgm:cxn modelId="{BF41CBBF-6CA2-4E81-A520-AC9C9EF51903}" type="presOf" srcId="{01DCC7CE-71E9-4D03-9A07-78E5C49CBEA2}" destId="{B5A0E30D-8079-402F-9AAC-0702C3458DC2}" srcOrd="0" destOrd="0" presId="urn:microsoft.com/office/officeart/2008/layout/HorizontalMultiLevelHierarchy"/>
    <dgm:cxn modelId="{EC8B6532-E478-4671-B101-5772ADFDCDF7}" type="presOf" srcId="{C93CB0ED-4C1D-436F-8168-EB3A5E826286}" destId="{E93FB8AC-A589-4EAD-872A-5CA0EA4CC78C}" srcOrd="1" destOrd="0" presId="urn:microsoft.com/office/officeart/2008/layout/HorizontalMultiLevelHierarchy"/>
    <dgm:cxn modelId="{E32D701A-C06E-4ADC-B8F2-94C69DD07AD3}" type="presOf" srcId="{2EF4E7CE-A522-4936-9AFD-8081C53E8A97}" destId="{CC57BDA0-28A3-45E6-A591-C771486A91B5}" srcOrd="0" destOrd="0" presId="urn:microsoft.com/office/officeart/2008/layout/HorizontalMultiLevelHierarchy"/>
    <dgm:cxn modelId="{4178E9D3-18BB-458D-A939-ABBEC7AFBF95}" srcId="{1315312C-4E2B-4F5A-916A-5E394855D970}" destId="{B1A54D75-12F8-499A-9FBB-B37596ACDB57}" srcOrd="33" destOrd="0" parTransId="{3646D2A1-D9CA-4E2F-B10C-DCCDEBF42939}" sibTransId="{D9F2DA73-2F21-4206-8A8B-ECF3D8B40B49}"/>
    <dgm:cxn modelId="{B470B700-F65E-418D-A6AA-0A696DC08AF5}" type="presOf" srcId="{A27C1DA1-DBB3-455C-8372-1BD1B46E5606}" destId="{AF414F5C-0E79-4B08-AE77-520868B08D84}" srcOrd="0" destOrd="0" presId="urn:microsoft.com/office/officeart/2008/layout/HorizontalMultiLevelHierarchy"/>
    <dgm:cxn modelId="{90FF04C6-FD11-4962-89FB-04C0A224322B}" type="presOf" srcId="{10E3AAEF-D923-4344-B7ED-ED607A186371}" destId="{58FFAF32-53B3-41F5-B513-8E16F4B20562}" srcOrd="0" destOrd="0" presId="urn:microsoft.com/office/officeart/2008/layout/HorizontalMultiLevelHierarchy"/>
    <dgm:cxn modelId="{1DFF2D50-5ED8-47D3-991B-9AD5587A481A}" type="presOf" srcId="{54C6EFA6-5739-41A3-8072-71886625966D}" destId="{0E47B642-6EF9-45BC-BD01-9B55DF25A710}" srcOrd="0" destOrd="0" presId="urn:microsoft.com/office/officeart/2008/layout/HorizontalMultiLevelHierarchy"/>
    <dgm:cxn modelId="{E60DBE9A-F503-48CA-BE85-D1C09019557B}" type="presOf" srcId="{99A456A2-F6DE-4D40-835A-827F62859C68}" destId="{C4761ABC-1A24-49BD-8694-73D523498327}" srcOrd="0" destOrd="0" presId="urn:microsoft.com/office/officeart/2008/layout/HorizontalMultiLevelHierarchy"/>
    <dgm:cxn modelId="{AC23094A-DEB3-4EB6-B6A6-5007A0A8C748}" type="presOf" srcId="{4D8DA500-ABE8-4651-A15C-C0DBBEDBF84F}" destId="{DA8A3494-1110-483E-8703-E4978B23BC23}" srcOrd="1" destOrd="0" presId="urn:microsoft.com/office/officeart/2008/layout/HorizontalMultiLevelHierarchy"/>
    <dgm:cxn modelId="{525815FD-C05F-4475-A0D4-0C6D6B7B5B8D}" type="presOf" srcId="{87827891-3C79-400B-B50F-90A7FC95DAD0}" destId="{559DF20E-7ADC-4BF2-B17B-09E1F66F72CD}" srcOrd="0" destOrd="0" presId="urn:microsoft.com/office/officeart/2008/layout/HorizontalMultiLevelHierarchy"/>
    <dgm:cxn modelId="{427EB67E-D8E8-4B87-9792-9B64AEC07CBF}" type="presOf" srcId="{CE93C61F-9F4B-4B87-979D-B5DC559AA226}" destId="{3FCD0014-8520-4D4A-8E49-D25132CC0E81}" srcOrd="0" destOrd="0" presId="urn:microsoft.com/office/officeart/2008/layout/HorizontalMultiLevelHierarchy"/>
    <dgm:cxn modelId="{FBA7EF4D-8495-4CFB-8090-1E046EE4815C}" srcId="{1315312C-4E2B-4F5A-916A-5E394855D970}" destId="{80FFAF16-E758-4DD1-9C42-94455A37898D}" srcOrd="21" destOrd="0" parTransId="{24F26B92-EBD4-4A29-9027-B898FE8A997C}" sibTransId="{3B50C1F3-8553-48A3-A777-780379FFBEBB}"/>
    <dgm:cxn modelId="{7ABF391E-B737-4429-8116-AC6BC8318A63}" srcId="{1315312C-4E2B-4F5A-916A-5E394855D970}" destId="{CE93C61F-9F4B-4B87-979D-B5DC559AA226}" srcOrd="35" destOrd="0" parTransId="{2A623616-A479-4BCD-83C9-C7595FDA5936}" sibTransId="{353A34CF-9847-48C7-98FA-FC5F91C9ECEB}"/>
    <dgm:cxn modelId="{B278578A-3E3F-4EE0-B632-F5BB54DAD2B8}" type="presOf" srcId="{BAB8D63B-7ECA-40F9-993F-5DCA0A1792EF}" destId="{24646C24-7844-42FE-A76C-5DA84F2189F6}" srcOrd="1" destOrd="0" presId="urn:microsoft.com/office/officeart/2008/layout/HorizontalMultiLevelHierarchy"/>
    <dgm:cxn modelId="{A59FD5ED-7BEF-4AB3-9642-5485E05963E1}" type="presOf" srcId="{A5B71827-8FBF-426F-8ABE-C5EFC53D2F07}" destId="{4DCF7067-FB13-4BB4-9EF5-ADE82B3F0667}" srcOrd="0" destOrd="0" presId="urn:microsoft.com/office/officeart/2008/layout/HorizontalMultiLevelHierarchy"/>
    <dgm:cxn modelId="{73C7A066-1D7C-4B54-8645-8769990CE565}" type="presOf" srcId="{8F8548E9-0BAC-4A09-BB8F-9957D9E47607}" destId="{27ED2F07-346A-4F2D-B413-0ECCA6B5133E}" srcOrd="0" destOrd="0" presId="urn:microsoft.com/office/officeart/2008/layout/HorizontalMultiLevelHierarchy"/>
    <dgm:cxn modelId="{E2864926-04B6-441D-9091-AFA01821D77A}" type="presOf" srcId="{7A7F3B7F-EB97-4512-8C11-659CDE636B4C}" destId="{3E5C5A10-D0C2-4433-98D7-F8964E0AFEEB}" srcOrd="0" destOrd="0" presId="urn:microsoft.com/office/officeart/2008/layout/HorizontalMultiLevelHierarchy"/>
    <dgm:cxn modelId="{3C22EC38-2A03-4B48-A758-7AF6FB159E29}" type="presOf" srcId="{EEEC2365-2092-48FC-8DF1-1F48E339EBF5}" destId="{3B60EE38-4544-4F9C-8AB9-D55C935E9534}" srcOrd="0" destOrd="0" presId="urn:microsoft.com/office/officeart/2008/layout/HorizontalMultiLevelHierarchy"/>
    <dgm:cxn modelId="{630D5734-590D-4D7E-9234-7399694E5329}" type="presOf" srcId="{2CE52F54-7551-4B50-AAEF-53730F233E3A}" destId="{563054D0-9D1E-4057-8D82-BE7C47739B13}" srcOrd="0" destOrd="0" presId="urn:microsoft.com/office/officeart/2008/layout/HorizontalMultiLevelHierarchy"/>
    <dgm:cxn modelId="{67195C69-B931-41AB-932C-EFEB28201D96}" type="presOf" srcId="{C28A49FB-9F82-434E-A285-7DA3D8239790}" destId="{33E8EEB1-716B-44A0-9143-EE69F60028E2}" srcOrd="1" destOrd="0" presId="urn:microsoft.com/office/officeart/2008/layout/HorizontalMultiLevelHierarchy"/>
    <dgm:cxn modelId="{737D55E9-F53F-49C2-98B0-38AACF58804B}" type="presOf" srcId="{E2883AFC-4079-492E-8AAB-1BDB00CF91D4}" destId="{62DB1CB0-C8F5-4FDA-8AAD-1BDAC3B261E5}" srcOrd="0" destOrd="0" presId="urn:microsoft.com/office/officeart/2008/layout/HorizontalMultiLevelHierarchy"/>
    <dgm:cxn modelId="{B63320AD-0F07-4657-9618-1BC0F6C33355}" srcId="{1315312C-4E2B-4F5A-916A-5E394855D970}" destId="{A27C1DA1-DBB3-455C-8372-1BD1B46E5606}" srcOrd="44" destOrd="0" parTransId="{B2E47762-A688-4C9E-937D-779ED1E49F82}" sibTransId="{58E03E72-EA33-489D-A3D8-52C1AE5110A6}"/>
    <dgm:cxn modelId="{788109BF-E5B9-452D-8F9F-F80FD8E3FE81}" type="presOf" srcId="{1E7B20BC-A08B-4CA8-88E7-B12653060B8B}" destId="{36BB6521-F7F7-463F-902D-035894A02596}" srcOrd="0" destOrd="0" presId="urn:microsoft.com/office/officeart/2008/layout/HorizontalMultiLevelHierarchy"/>
    <dgm:cxn modelId="{2B573030-3898-48A8-AD42-C9C79FF41CD7}" type="presOf" srcId="{E2CFD22A-CFBA-49C6-A7EB-3212C8147184}" destId="{4638DDF4-EAD2-4165-8787-35C82D8F805C}" srcOrd="1" destOrd="0" presId="urn:microsoft.com/office/officeart/2008/layout/HorizontalMultiLevelHierarchy"/>
    <dgm:cxn modelId="{D127F0E9-84B5-4A90-93D2-4D5FC69C296C}" srcId="{1315312C-4E2B-4F5A-916A-5E394855D970}" destId="{8134EB88-BCA4-4433-8DA2-37235C43BF07}" srcOrd="30" destOrd="0" parTransId="{98CFA849-AB86-481B-833A-7843C0B7F18E}" sibTransId="{3909C253-FE17-4177-BDB5-1411AC34BEA2}"/>
    <dgm:cxn modelId="{B66C8A23-2EEB-473A-8F94-24E4390316F9}" srcId="{1315312C-4E2B-4F5A-916A-5E394855D970}" destId="{8B7F8F58-FBEC-417F-8865-6CF421BB945A}" srcOrd="20" destOrd="0" parTransId="{AFC4305C-08FE-4A45-923E-5B41F1AA4D77}" sibTransId="{5F3B21D5-9012-4835-B204-279E88EE7A05}"/>
    <dgm:cxn modelId="{7F4AB276-6BAE-4F54-AB53-D1DBF32BC958}" type="presOf" srcId="{98CFA849-AB86-481B-833A-7843C0B7F18E}" destId="{625B01B0-FAA4-4978-B577-6121C0E4CDE6}" srcOrd="1" destOrd="0" presId="urn:microsoft.com/office/officeart/2008/layout/HorizontalMultiLevelHierarchy"/>
    <dgm:cxn modelId="{AAAF4F54-519A-4BDA-99DD-7983609EB37B}" srcId="{1315312C-4E2B-4F5A-916A-5E394855D970}" destId="{01DCC7CE-71E9-4D03-9A07-78E5C49CBEA2}" srcOrd="11" destOrd="0" parTransId="{B2112F3C-049F-453D-BCA1-E91BF93881A7}" sibTransId="{79D5686B-0643-4029-8C43-D8F373979168}"/>
    <dgm:cxn modelId="{DE302512-6BFD-4652-AE8E-E95E2FD1D335}" srcId="{1315312C-4E2B-4F5A-916A-5E394855D970}" destId="{B193F76A-4497-469F-BBB7-F42F298EF20A}" srcOrd="5" destOrd="0" parTransId="{AADE947B-73A7-4D71-A5C4-CD4B1E463E4A}" sibTransId="{53A737F0-42DF-41E1-9312-62E356177F80}"/>
    <dgm:cxn modelId="{D97B9620-E855-467D-BEF7-23DE0A29964E}" type="presOf" srcId="{B2112F3C-049F-453D-BCA1-E91BF93881A7}" destId="{17BE83CA-6A83-48C2-A888-2209AB8342B9}" srcOrd="0" destOrd="0" presId="urn:microsoft.com/office/officeart/2008/layout/HorizontalMultiLevelHierarchy"/>
    <dgm:cxn modelId="{8E43FFB6-6EA3-43EF-84D4-42E63B3C2805}" type="presOf" srcId="{3646D2A1-D9CA-4E2F-B10C-DCCDEBF42939}" destId="{A8C575C7-CA64-4F97-B009-35A7F658610B}" srcOrd="0" destOrd="0" presId="urn:microsoft.com/office/officeart/2008/layout/HorizontalMultiLevelHierarchy"/>
    <dgm:cxn modelId="{2674CFB3-C19B-4558-8474-1EA3D4238371}" type="presOf" srcId="{4385D2AC-9A19-4252-828C-D2BC11715434}" destId="{25F072C7-67F2-486C-8CA1-3E4EF01B4512}" srcOrd="0" destOrd="0" presId="urn:microsoft.com/office/officeart/2008/layout/HorizontalMultiLevelHierarchy"/>
    <dgm:cxn modelId="{6C94B937-02F4-4474-8D26-173D599C826B}" srcId="{1315312C-4E2B-4F5A-916A-5E394855D970}" destId="{21BDD816-37A1-4950-8FF1-D10BB7C6DFD0}" srcOrd="47" destOrd="0" parTransId="{5FA4F109-E094-4A3D-8F6E-BF296F8AEF4D}" sibTransId="{FD5D7422-1DA5-4B0A-9B1A-E460DDED293B}"/>
    <dgm:cxn modelId="{C34F01E1-A9E4-439B-8DCB-6EC4C82DFE19}" srcId="{2EF4E7CE-A522-4936-9AFD-8081C53E8A97}" destId="{1315312C-4E2B-4F5A-916A-5E394855D970}" srcOrd="0" destOrd="0" parTransId="{9D45C349-A8CC-4C53-A09C-4116B9CAC477}" sibTransId="{2AD82FD5-EB9F-420C-9DB3-A06004ECA3AA}"/>
    <dgm:cxn modelId="{ED89EBA3-1FF7-47D5-8D78-BA20408089CC}" type="presOf" srcId="{9428A9BF-AF63-4778-A42E-24E273887C9F}" destId="{88A3D3F6-AAE7-49BD-8E9E-C1E2AC03D0AD}" srcOrd="0" destOrd="0" presId="urn:microsoft.com/office/officeart/2008/layout/HorizontalMultiLevelHierarchy"/>
    <dgm:cxn modelId="{6CC4C098-5F09-4ACA-ACA8-6E7F5BF1B231}" type="presOf" srcId="{72340BFA-C88B-47ED-9CE2-BABE171D3F01}" destId="{68C3EB06-ABE6-4FAB-B433-B6C80B487024}" srcOrd="0" destOrd="0" presId="urn:microsoft.com/office/officeart/2008/layout/HorizontalMultiLevelHierarchy"/>
    <dgm:cxn modelId="{5A9CE028-999E-48C6-8626-6F616A80D05A}" type="presOf" srcId="{9D45C349-A8CC-4C53-A09C-4116B9CAC477}" destId="{EE8E32F6-D973-4B48-BAA2-684DE9C32FF8}" srcOrd="0" destOrd="0" presId="urn:microsoft.com/office/officeart/2008/layout/HorizontalMultiLevelHierarchy"/>
    <dgm:cxn modelId="{67849A9D-19B0-4B4E-9D21-CA7737C8C55B}" srcId="{1315312C-4E2B-4F5A-916A-5E394855D970}" destId="{8F8548E9-0BAC-4A09-BB8F-9957D9E47607}" srcOrd="9" destOrd="0" parTransId="{D447F86F-4563-425D-ABC4-21BF752DE5AF}" sibTransId="{AE5D165F-6010-4909-AF59-D54083B48837}"/>
    <dgm:cxn modelId="{C3286E0C-3176-416C-A39A-FFC2C9B75D1E}" type="presOf" srcId="{2A623616-A479-4BCD-83C9-C7595FDA5936}" destId="{8255B408-43F0-4049-B0B3-55CBD29E2F7F}" srcOrd="1" destOrd="0" presId="urn:microsoft.com/office/officeart/2008/layout/HorizontalMultiLevelHierarchy"/>
    <dgm:cxn modelId="{46B8987F-A323-45B7-9D98-19430207A824}" type="presOf" srcId="{2410807B-1ABC-4016-A612-C52B4EB4B285}" destId="{3F525D26-1B49-422D-B9F1-B683F7D69BC8}" srcOrd="0" destOrd="0" presId="urn:microsoft.com/office/officeart/2008/layout/HorizontalMultiLevelHierarchy"/>
    <dgm:cxn modelId="{F0C46732-11D9-4869-ACEA-8F3053358D31}" srcId="{1315312C-4E2B-4F5A-916A-5E394855D970}" destId="{AA60EFFE-BC06-4401-A48B-72D5A26524D1}" srcOrd="42" destOrd="0" parTransId="{1422FE41-4101-4522-A19D-795FB527A2FB}" sibTransId="{F3EC15FF-D16D-4ED5-BB60-49DB58A5FD94}"/>
    <dgm:cxn modelId="{55FAB378-2BEF-4D08-9400-5E9A4741E4D6}" type="presOf" srcId="{1422FE41-4101-4522-A19D-795FB527A2FB}" destId="{36D1167C-24A0-41E3-962F-8588AB9C4533}" srcOrd="0" destOrd="0" presId="urn:microsoft.com/office/officeart/2008/layout/HorizontalMultiLevelHierarchy"/>
    <dgm:cxn modelId="{C17BB75C-8C74-496F-B067-E3B00B523EF4}" type="presOf" srcId="{9A3512F1-B00F-4DEC-A9B3-780C9087789D}" destId="{62AF06D0-54CB-48EC-AF32-ABCEA57CB999}" srcOrd="1" destOrd="0" presId="urn:microsoft.com/office/officeart/2008/layout/HorizontalMultiLevelHierarchy"/>
    <dgm:cxn modelId="{E9BBF61A-9102-4268-A779-5DB7AD5EFEFA}" type="presOf" srcId="{645E405C-D080-423A-B571-D12E67F9822A}" destId="{09F99944-2D09-424A-9277-A7577B5BE5E8}" srcOrd="0" destOrd="0" presId="urn:microsoft.com/office/officeart/2008/layout/HorizontalMultiLevelHierarchy"/>
    <dgm:cxn modelId="{71F40C18-2AD4-4C91-B704-EC836582A3C2}" type="presOf" srcId="{99A456A2-F6DE-4D40-835A-827F62859C68}" destId="{750481FF-707E-415A-9F35-9827DC29A873}" srcOrd="1" destOrd="0" presId="urn:microsoft.com/office/officeart/2008/layout/HorizontalMultiLevelHierarchy"/>
    <dgm:cxn modelId="{A3874FB4-7AF4-4592-89A5-8324F739F996}" type="presOf" srcId="{B1A54D75-12F8-499A-9FBB-B37596ACDB57}" destId="{E4B8B65C-72E6-495A-84EE-BB453DA81CCD}" srcOrd="0" destOrd="0" presId="urn:microsoft.com/office/officeart/2008/layout/HorizontalMultiLevelHierarchy"/>
    <dgm:cxn modelId="{41CD35AF-93A5-4AB7-A17F-4674A1F9F810}" srcId="{2EF4E7CE-A522-4936-9AFD-8081C53E8A97}" destId="{A8F183E6-B764-4100-AA49-70645A5BEC8B}" srcOrd="1" destOrd="0" parTransId="{18ECC87A-5D02-4258-872F-1515F2137093}" sibTransId="{81C2AC6D-00F9-4FCA-A5F9-C5CA2AE659CD}"/>
    <dgm:cxn modelId="{6ACE559A-1BF7-4104-931E-356AFF48680C}" type="presOf" srcId="{B3249499-3CC8-40FC-B0E5-88072B32EA38}" destId="{E48D14BF-132C-42E4-B843-CC0332EE526A}" srcOrd="1" destOrd="0" presId="urn:microsoft.com/office/officeart/2008/layout/HorizontalMultiLevelHierarchy"/>
    <dgm:cxn modelId="{8583880F-C3EC-4A05-9F21-2C799CC7CD15}" type="presOf" srcId="{1422FE41-4101-4522-A19D-795FB527A2FB}" destId="{1630927D-E681-49A6-983A-B26FB1DD6E78}" srcOrd="1" destOrd="0" presId="urn:microsoft.com/office/officeart/2008/layout/HorizontalMultiLevelHierarchy"/>
    <dgm:cxn modelId="{DDF2B494-F5F2-45B1-9FE1-D903612C0063}" type="presOf" srcId="{98CFA849-AB86-481B-833A-7843C0B7F18E}" destId="{92794CE0-5BE2-431E-BEC7-E8444C1C57ED}" srcOrd="0" destOrd="0" presId="urn:microsoft.com/office/officeart/2008/layout/HorizontalMultiLevelHierarchy"/>
    <dgm:cxn modelId="{DEC64AA7-DCC3-4911-A95E-6A8757EE08C8}" srcId="{1315312C-4E2B-4F5A-916A-5E394855D970}" destId="{F352D999-4A8F-42B2-AE61-A4658E5CC11E}" srcOrd="18" destOrd="0" parTransId="{6F968A28-7458-47A2-9465-1E3A4477C16F}" sibTransId="{EAC39F6A-4E8E-4840-96D9-D3E1399D6E49}"/>
    <dgm:cxn modelId="{FA3DCBD3-40C3-4776-A598-401613F204B8}" type="presOf" srcId="{A098991C-3993-4E6B-A51C-F2F7670BA84F}" destId="{0A64950C-B012-4F31-A183-E183EA96EC4D}" srcOrd="1" destOrd="0" presId="urn:microsoft.com/office/officeart/2008/layout/HorizontalMultiLevelHierarchy"/>
    <dgm:cxn modelId="{D9F5F99D-05D5-449A-9680-4DB277ABA3C9}" type="presOf" srcId="{533C2AD1-A40C-4456-8378-BC49FEF207B1}" destId="{CC8E1D6F-4C7C-4376-A374-8DF579DC7068}" srcOrd="1" destOrd="0" presId="urn:microsoft.com/office/officeart/2008/layout/HorizontalMultiLevelHierarchy"/>
    <dgm:cxn modelId="{052AF2CB-A5F9-4951-843C-D1BF17CCFCBC}" type="presOf" srcId="{454FE11B-6F47-4E29-9491-5C1CF183A515}" destId="{66B90F9C-40DB-4739-9165-BE75FF213203}" srcOrd="1" destOrd="0" presId="urn:microsoft.com/office/officeart/2008/layout/HorizontalMultiLevelHierarchy"/>
    <dgm:cxn modelId="{54FAD385-5B9F-47C4-AB2D-024851E71EFC}" srcId="{1315312C-4E2B-4F5A-916A-5E394855D970}" destId="{33FEAC36-6F8E-4321-B0C8-CE2FBAA2F03A}" srcOrd="38" destOrd="0" parTransId="{6D42ADD5-8BF4-48E5-A753-47EB9077AECC}" sibTransId="{4D35E720-A6A8-428D-8936-9B36A7F2A247}"/>
    <dgm:cxn modelId="{5D4D6004-8A2C-4B1A-AD55-0BDE03B639F0}" type="presOf" srcId="{533C2AD1-A40C-4456-8378-BC49FEF207B1}" destId="{18D56603-12FE-4C30-899E-C7186D3DD446}" srcOrd="0" destOrd="0" presId="urn:microsoft.com/office/officeart/2008/layout/HorizontalMultiLevelHierarchy"/>
    <dgm:cxn modelId="{FC5B14D4-595D-40AC-896D-52AB3649A7D3}" type="presOf" srcId="{33F88945-5CFC-4B47-9F23-C0CDB802FAED}" destId="{B1991287-F13C-4E97-8D93-7B5473DBB8A0}" srcOrd="0" destOrd="0" presId="urn:microsoft.com/office/officeart/2008/layout/HorizontalMultiLevelHierarchy"/>
    <dgm:cxn modelId="{26E65A2F-AAC8-4B5F-A611-EC9AF7F14A1E}" type="presOf" srcId="{5C48985C-4669-4B07-A6C3-5AD9F859BF3F}" destId="{C3FAB70E-4998-4869-8814-3811A9849CA4}" srcOrd="1" destOrd="0" presId="urn:microsoft.com/office/officeart/2008/layout/HorizontalMultiLevelHierarchy"/>
    <dgm:cxn modelId="{392CCABD-704E-4D1F-A35A-1669B6D5D5A6}" type="presOf" srcId="{80CA1116-829F-490C-AD9E-9FB321BC4FEE}" destId="{3131C652-43D5-4BA0-AE16-BA2619B1B5A3}" srcOrd="0" destOrd="0" presId="urn:microsoft.com/office/officeart/2008/layout/HorizontalMultiLevelHierarchy"/>
    <dgm:cxn modelId="{7C53D5CA-56D3-4B85-8049-7BE34BD0D8AE}" type="presOf" srcId="{44A86F6E-0BFC-451E-9D43-00233D384502}" destId="{9B5C192C-69B9-432F-8BAB-BEDC2C2C273B}" srcOrd="0" destOrd="0" presId="urn:microsoft.com/office/officeart/2008/layout/HorizontalMultiLevelHierarchy"/>
    <dgm:cxn modelId="{5B422698-659B-4360-851C-A9C469099B26}" srcId="{2EF4E7CE-A522-4936-9AFD-8081C53E8A97}" destId="{75B131DF-A6B4-4ACD-BDC3-D503E3FFE095}" srcOrd="4" destOrd="0" parTransId="{D8EB035E-6216-44C0-AAD3-05BE6D20F709}" sibTransId="{3E287C60-67F1-4D15-BFDA-8DA82E1BCB1D}"/>
    <dgm:cxn modelId="{ABCBE121-B036-4DF5-A25C-BA3D59D78D5C}" srcId="{9AF8AC92-FB43-400E-B0D5-83E45BF21D20}" destId="{2EF4E7CE-A522-4936-9AFD-8081C53E8A97}" srcOrd="0" destOrd="0" parTransId="{0487D488-C5F4-4D4D-833D-18E115D49F03}" sibTransId="{8487EBB8-A9DB-4253-AA95-6C643AA80531}"/>
    <dgm:cxn modelId="{6C66FFC2-CA2A-413F-A118-DB724AB118D1}" type="presOf" srcId="{1A9783C3-7EEC-48D7-A2BB-62BB16D4A798}" destId="{36468C86-4E15-401B-BDC7-9CBFE86383E7}" srcOrd="1" destOrd="0" presId="urn:microsoft.com/office/officeart/2008/layout/HorizontalMultiLevelHierarchy"/>
    <dgm:cxn modelId="{C41D924E-A891-43FE-A425-F774D4DE7079}" type="presOf" srcId="{87827891-3C79-400B-B50F-90A7FC95DAD0}" destId="{F18CC220-55DA-4B7E-BD8C-3A8ADB40D86B}" srcOrd="1" destOrd="0" presId="urn:microsoft.com/office/officeart/2008/layout/HorizontalMultiLevelHierarchy"/>
    <dgm:cxn modelId="{D20B9E15-1A64-48D7-A56C-6A8EC052F4AF}" type="presOf" srcId="{B193F76A-4497-469F-BBB7-F42F298EF20A}" destId="{95CB9061-0C78-4918-AB07-6D5806902C74}" srcOrd="0" destOrd="0" presId="urn:microsoft.com/office/officeart/2008/layout/HorizontalMultiLevelHierarchy"/>
    <dgm:cxn modelId="{B92EA896-7368-44FB-B84D-A1B348921B0B}" type="presOf" srcId="{BFD00EAB-9CD9-4EE6-9509-D2C3FD79C819}" destId="{49FB9764-70B7-4DAF-9B3B-A210ED06C72C}" srcOrd="1" destOrd="0" presId="urn:microsoft.com/office/officeart/2008/layout/HorizontalMultiLevelHierarchy"/>
    <dgm:cxn modelId="{4A3D6317-194A-41E2-8D47-A6CBB347A39E}" type="presOf" srcId="{75330156-BD2E-416B-BD8A-B3C071752770}" destId="{36B66D2E-9F35-4734-8A96-B346C81DA05E}" srcOrd="0" destOrd="0" presId="urn:microsoft.com/office/officeart/2008/layout/HorizontalMultiLevelHierarchy"/>
    <dgm:cxn modelId="{93AD23D9-0B90-48ED-9DBC-CF085DDA6D67}" type="presOf" srcId="{44A86F6E-0BFC-451E-9D43-00233D384502}" destId="{FD0BD2DC-1D53-45F2-BF05-EFA87FD2E604}" srcOrd="1" destOrd="0" presId="urn:microsoft.com/office/officeart/2008/layout/HorizontalMultiLevelHierarchy"/>
    <dgm:cxn modelId="{A46B4B0B-4683-4811-9D39-DE083DC5D3B8}" type="presOf" srcId="{A5B71827-8FBF-426F-8ABE-C5EFC53D2F07}" destId="{30DA806D-D67F-4811-9FA7-D5673EB7E7D1}" srcOrd="1" destOrd="0" presId="urn:microsoft.com/office/officeart/2008/layout/HorizontalMultiLevelHierarchy"/>
    <dgm:cxn modelId="{EE85F03A-6F0C-467A-8426-C19D5FC43741}" type="presOf" srcId="{18ECC87A-5D02-4258-872F-1515F2137093}" destId="{D096E25C-5828-4A37-A7B7-BA0E3A7FFCB6}" srcOrd="1" destOrd="0" presId="urn:microsoft.com/office/officeart/2008/layout/HorizontalMultiLevelHierarchy"/>
    <dgm:cxn modelId="{4252BD90-5381-4F79-897F-E860D130CC1F}" srcId="{1315312C-4E2B-4F5A-916A-5E394855D970}" destId="{1E7B20BC-A08B-4CA8-88E7-B12653060B8B}" srcOrd="26" destOrd="0" parTransId="{28EADE97-3B80-48D7-AC74-7710DF87854A}" sibTransId="{FBAAC94B-67AB-4824-BDC4-9DC784B77BE7}"/>
    <dgm:cxn modelId="{26241F30-A6E4-48AB-BAC8-863D13FE59B8}" type="presOf" srcId="{26D6A07A-9D14-47A8-A4A3-6F0D2A232098}" destId="{3F1E6958-C57A-4F60-A09B-5EC770EA6D02}" srcOrd="1" destOrd="0" presId="urn:microsoft.com/office/officeart/2008/layout/HorizontalMultiLevelHierarchy"/>
    <dgm:cxn modelId="{D32F4879-7A4E-41F6-B16D-18DF09451C86}" type="presOf" srcId="{CB8A0529-11B6-4288-9D5A-D54F497B8A63}" destId="{3B0E24D5-5053-41E7-A193-92C7B0D80240}" srcOrd="0" destOrd="0" presId="urn:microsoft.com/office/officeart/2008/layout/HorizontalMultiLevelHierarchy"/>
    <dgm:cxn modelId="{8DFCBC30-D66C-4E92-B55B-02F5421DE0D9}" srcId="{1315312C-4E2B-4F5A-916A-5E394855D970}" destId="{61F515D6-8B16-4CF5-9C55-94BBB7988516}" srcOrd="14" destOrd="0" parTransId="{F63E6B74-14DC-4A47-9D9F-79A250062C2E}" sibTransId="{8764AF18-A9F1-4BBD-A408-284FF55B0AF3}"/>
    <dgm:cxn modelId="{B1923F2D-CF81-4427-A0D2-C96DC6AD91EC}" type="presOf" srcId="{21BDD816-37A1-4950-8FF1-D10BB7C6DFD0}" destId="{2C061C8E-ED64-4223-BCAF-E7DDA719A757}" srcOrd="0" destOrd="0" presId="urn:microsoft.com/office/officeart/2008/layout/HorizontalMultiLevelHierarchy"/>
    <dgm:cxn modelId="{0B8B42D3-C427-41E5-BCDD-F624712C1957}" type="presOf" srcId="{33FEAC36-6F8E-4321-B0C8-CE2FBAA2F03A}" destId="{D2F409B7-1964-4269-B566-9A78C954944A}" srcOrd="0" destOrd="0" presId="urn:microsoft.com/office/officeart/2008/layout/HorizontalMultiLevelHierarchy"/>
    <dgm:cxn modelId="{FFF018ED-2B93-4E5C-80A5-5C86F2683E52}" type="presOf" srcId="{1CF748D2-8DCA-49FC-9183-7E29A05EE0B5}" destId="{B7F97417-13FE-4FB4-9CC4-478E19B6A018}" srcOrd="0" destOrd="0" presId="urn:microsoft.com/office/officeart/2008/layout/HorizontalMultiLevelHierarchy"/>
    <dgm:cxn modelId="{0AED8ADD-435E-4753-9BF7-1732146F24F0}" srcId="{1315312C-4E2B-4F5A-916A-5E394855D970}" destId="{7E3BA158-25EE-4273-AC43-FACC7A5505B5}" srcOrd="23" destOrd="0" parTransId="{429D2BD5-FD6F-49E1-9A7E-17308D17F01F}" sibTransId="{A087FB7B-3EE4-49C8-93BD-0AD0CA5C0E38}"/>
    <dgm:cxn modelId="{C2B03A54-E451-409F-8294-F7A595BB6DEB}" type="presOf" srcId="{6D42ADD5-8BF4-48E5-A753-47EB9077AECC}" destId="{ABA070DF-4A61-4B36-A23D-B64A4D511F14}" srcOrd="1" destOrd="0" presId="urn:microsoft.com/office/officeart/2008/layout/HorizontalMultiLevelHierarchy"/>
    <dgm:cxn modelId="{71BC0372-ED76-483B-BD15-3C98452542B0}" type="presOf" srcId="{2E29E857-3208-43A5-BC43-122AEFC3BD2E}" destId="{0FF2E006-545A-4AB0-9B42-3F728AC79CC1}" srcOrd="0" destOrd="0" presId="urn:microsoft.com/office/officeart/2008/layout/HorizontalMultiLevelHierarchy"/>
    <dgm:cxn modelId="{718A5EB6-6CE2-4D73-9056-C8EA8366A9BC}" srcId="{1315312C-4E2B-4F5A-916A-5E394855D970}" destId="{8A961420-B1C6-46FD-9943-CFB7433E46AE}" srcOrd="7" destOrd="0" parTransId="{A306A261-A70D-4CFB-A377-8CB570D9B03D}" sibTransId="{BF0B8F71-BBD1-40A3-8A81-3D099DDC89C1}"/>
    <dgm:cxn modelId="{19168C0E-FD29-46B1-927E-35CE55D99CCD}" type="presOf" srcId="{ADEF202B-FB41-47C0-8A46-44E4E6E987A3}" destId="{022B40C9-2D97-4ECD-B388-A1D678E17CD2}" srcOrd="0" destOrd="0" presId="urn:microsoft.com/office/officeart/2008/layout/HorizontalMultiLevelHierarchy"/>
    <dgm:cxn modelId="{D2B2D494-1BD2-434A-95C3-2F064AB8D67A}" type="presOf" srcId="{1315312C-4E2B-4F5A-916A-5E394855D970}" destId="{632CD41F-7C5D-4D14-81FC-37A96F5B1415}" srcOrd="0" destOrd="0" presId="urn:microsoft.com/office/officeart/2008/layout/HorizontalMultiLevelHierarchy"/>
    <dgm:cxn modelId="{40510F9A-4559-4A24-B558-0AE88B58508D}" type="presOf" srcId="{AFC4305C-08FE-4A45-923E-5B41F1AA4D77}" destId="{ADD4F2EE-31A2-4B0C-8D86-7D69489153BE}" srcOrd="0" destOrd="0" presId="urn:microsoft.com/office/officeart/2008/layout/HorizontalMultiLevelHierarchy"/>
    <dgm:cxn modelId="{C0647609-EDBF-450A-BFB9-C8AFD5313AC0}" type="presOf" srcId="{4D8EDACA-3D10-41E6-B087-6D4E6C85DFB8}" destId="{6D41865E-F89B-4FC8-A92B-D396085154AF}" srcOrd="0" destOrd="0" presId="urn:microsoft.com/office/officeart/2008/layout/HorizontalMultiLevelHierarchy"/>
    <dgm:cxn modelId="{F1A54F19-89B3-4DDE-A9FA-FA8D2150E60E}" srcId="{1315312C-4E2B-4F5A-916A-5E394855D970}" destId="{EEEC2365-2092-48FC-8DF1-1F48E339EBF5}" srcOrd="41" destOrd="0" parTransId="{72340BFA-C88B-47ED-9CE2-BABE171D3F01}" sibTransId="{FAD3021D-E007-4624-82B0-285C18498594}"/>
    <dgm:cxn modelId="{7666754B-C792-47B6-BF2F-36FB59C18A1C}" type="presOf" srcId="{F352D999-4A8F-42B2-AE61-A4658E5CC11E}" destId="{F1FBD70D-9275-42E9-A00C-78AE7A170B41}" srcOrd="0" destOrd="0" presId="urn:microsoft.com/office/officeart/2008/layout/HorizontalMultiLevelHierarchy"/>
    <dgm:cxn modelId="{5C8F032B-A883-45F8-8247-69CBDF547FF7}" type="presOf" srcId="{A306A261-A70D-4CFB-A377-8CB570D9B03D}" destId="{FCCD27F4-B86D-47A8-9A82-C59322D00AEE}" srcOrd="0" destOrd="0" presId="urn:microsoft.com/office/officeart/2008/layout/HorizontalMultiLevelHierarchy"/>
    <dgm:cxn modelId="{D39DF14D-72D9-427D-A89B-D8D1D225D03E}" type="presOf" srcId="{496A4D05-704F-432D-89C4-37ECC7A0726B}" destId="{2031EF0B-E1B8-4094-A4DF-CA1230EAB319}" srcOrd="1" destOrd="0" presId="urn:microsoft.com/office/officeart/2008/layout/HorizontalMultiLevelHierarchy"/>
    <dgm:cxn modelId="{3F5C705A-51C5-4419-BB38-03FBF04F5ABE}" srcId="{1315312C-4E2B-4F5A-916A-5E394855D970}" destId="{5C58DAE4-3B48-412A-B56F-2F9CA59205C3}" srcOrd="22" destOrd="0" parTransId="{B35FA5B1-D5DB-4F8D-AFA2-572B6AB05316}" sibTransId="{D07AF599-BDEE-4C12-B1F2-DAA3F42F0ADE}"/>
    <dgm:cxn modelId="{513D5B33-B630-46CA-8931-8638AD69333B}" srcId="{1315312C-4E2B-4F5A-916A-5E394855D970}" destId="{C5E0570A-C5E4-4040-8F86-4D6239C5E6B8}" srcOrd="40" destOrd="0" parTransId="{B3249499-3CC8-40FC-B0E5-88072B32EA38}" sibTransId="{7B56FEBF-F5EB-496A-9223-BA59CE43AC34}"/>
    <dgm:cxn modelId="{9D0741BD-2A72-46B2-BA6A-71E16836C88C}" type="presOf" srcId="{18ECC87A-5D02-4258-872F-1515F2137093}" destId="{A30BE4E2-442B-40F8-B616-7944B38C7045}" srcOrd="0" destOrd="0" presId="urn:microsoft.com/office/officeart/2008/layout/HorizontalMultiLevelHierarchy"/>
    <dgm:cxn modelId="{F62037E4-9E34-47E4-8ECE-E1BB9A4EE2AC}" type="presOf" srcId="{D68D0A4D-CC0F-4A98-A72D-9F3B6C3E7E49}" destId="{42932B6E-8912-42D8-BB66-371D02B69568}" srcOrd="0" destOrd="0" presId="urn:microsoft.com/office/officeart/2008/layout/HorizontalMultiLevelHierarchy"/>
    <dgm:cxn modelId="{1399A39E-594F-490A-A19E-51B4E8AC5764}" type="presOf" srcId="{6F968A28-7458-47A2-9465-1E3A4477C16F}" destId="{38DB5DC8-AF02-4D59-BB9D-ACF4CC92E893}" srcOrd="1" destOrd="0" presId="urn:microsoft.com/office/officeart/2008/layout/HorizontalMultiLevelHierarchy"/>
    <dgm:cxn modelId="{51067C79-B9B8-4DC0-AA67-8661E9B3FF73}" type="presOf" srcId="{EE0CC7B9-E68B-4442-8152-283CF26263D2}" destId="{F25EE736-3CAB-4A48-8602-DBFC03DAE1E2}" srcOrd="0" destOrd="0" presId="urn:microsoft.com/office/officeart/2008/layout/HorizontalMultiLevelHierarchy"/>
    <dgm:cxn modelId="{530876AD-1C17-4E13-BC2C-63A317BC5886}" type="presOf" srcId="{A82DD090-180E-474F-8886-40E46CA7671C}" destId="{E1C1AC55-AE1A-48B8-9458-92BC4A686EE4}" srcOrd="1" destOrd="0" presId="urn:microsoft.com/office/officeart/2008/layout/HorizontalMultiLevelHierarchy"/>
    <dgm:cxn modelId="{477ECA20-1162-4289-B0FD-078E0870A3D1}" srcId="{1315312C-4E2B-4F5A-916A-5E394855D970}" destId="{1CF748D2-8DCA-49FC-9183-7E29A05EE0B5}" srcOrd="0" destOrd="0" parTransId="{1B09D416-F9E0-4D53-B48E-2EAF64254901}" sibTransId="{F77E595A-3320-417C-A2F6-A06977433C5B}"/>
    <dgm:cxn modelId="{5CE7AAE7-FF38-47A6-8AF2-B9AD413C2DCF}" type="presOf" srcId="{72340BFA-C88B-47ED-9CE2-BABE171D3F01}" destId="{50948AB4-1D71-42BA-988B-D91DF3DE9267}" srcOrd="1" destOrd="0" presId="urn:microsoft.com/office/officeart/2008/layout/HorizontalMultiLevelHierarchy"/>
    <dgm:cxn modelId="{96F21618-B0F5-4AA1-A81D-B80B0590A68B}" type="presOf" srcId="{339567A2-7F78-45A6-B06C-04F1D9D35406}" destId="{4EDAE45D-8DB8-4B4A-932D-87D0A4F993D3}" srcOrd="0" destOrd="0" presId="urn:microsoft.com/office/officeart/2008/layout/HorizontalMultiLevelHierarchy"/>
    <dgm:cxn modelId="{CBE73E4C-4E19-4C68-9DE6-715F711FAC38}" type="presOf" srcId="{B35FA5B1-D5DB-4F8D-AFA2-572B6AB05316}" destId="{DFD04032-E6F0-4E97-A973-F782BFEC8DEB}" srcOrd="0" destOrd="0" presId="urn:microsoft.com/office/officeart/2008/layout/HorizontalMultiLevelHierarchy"/>
    <dgm:cxn modelId="{A46D4432-C039-454B-A04A-4B9D0731F71F}" type="presOf" srcId="{BFD00EAB-9CD9-4EE6-9509-D2C3FD79C819}" destId="{F7632FB0-9A7D-49BA-860D-7C7AA8D6F6C0}" srcOrd="0" destOrd="0" presId="urn:microsoft.com/office/officeart/2008/layout/HorizontalMultiLevelHierarchy"/>
    <dgm:cxn modelId="{DF429C58-8009-44AF-9717-C8284016D86D}" type="presOf" srcId="{4D555F13-E012-4227-AB79-E80B7F6D95CB}" destId="{9B617916-39C0-42CF-B713-0D094A52801C}" srcOrd="0" destOrd="0" presId="urn:microsoft.com/office/officeart/2008/layout/HorizontalMultiLevelHierarchy"/>
    <dgm:cxn modelId="{E0E79FDD-62F4-474D-9A94-726DF5C41A23}" type="presOf" srcId="{28EADE97-3B80-48D7-AC74-7710DF87854A}" destId="{35ED20F8-F24B-440A-9266-B94E69459A02}" srcOrd="0" destOrd="0" presId="urn:microsoft.com/office/officeart/2008/layout/HorizontalMultiLevelHierarchy"/>
    <dgm:cxn modelId="{E6E77AC6-F74A-4172-9039-009657EE6151}" type="presOf" srcId="{5286CF14-1847-40A9-B4FA-B2B5BCC51FA2}" destId="{8AD449D4-BF07-468A-B173-092F988FA710}" srcOrd="1" destOrd="0" presId="urn:microsoft.com/office/officeart/2008/layout/HorizontalMultiLevelHierarchy"/>
    <dgm:cxn modelId="{F9E23EE1-080D-4C15-83E5-D27779C77873}" srcId="{1315312C-4E2B-4F5A-916A-5E394855D970}" destId="{ADEF202B-FB41-47C0-8A46-44E4E6E987A3}" srcOrd="25" destOrd="0" parTransId="{A098991C-3993-4E6B-A51C-F2F7670BA84F}" sibTransId="{126D907D-0413-4B6A-B771-FEAEDD86F5ED}"/>
    <dgm:cxn modelId="{09521BD6-5CB1-41F5-A92B-E3E5B90A45CF}" type="presOf" srcId="{2A623616-A479-4BCD-83C9-C7595FDA5936}" destId="{5EE9B2F0-76B0-4461-B1B5-B30B5931D6B1}" srcOrd="0" destOrd="0" presId="urn:microsoft.com/office/officeart/2008/layout/HorizontalMultiLevelHierarchy"/>
    <dgm:cxn modelId="{458E03D7-399B-4977-B4EB-21019BDBA31C}" type="presOf" srcId="{A9C4D503-6290-4F07-95C1-30CA36E80807}" destId="{E7BFDB1E-8DF0-41AE-9171-EA329044883B}" srcOrd="0" destOrd="0" presId="urn:microsoft.com/office/officeart/2008/layout/HorizontalMultiLevelHierarchy"/>
    <dgm:cxn modelId="{D69FC77D-69A2-41C0-A5B8-E25347BD903E}" srcId="{1315312C-4E2B-4F5A-916A-5E394855D970}" destId="{2E29E857-3208-43A5-BC43-122AEFC3BD2E}" srcOrd="27" destOrd="0" parTransId="{A82DD090-180E-474F-8886-40E46CA7671C}" sibTransId="{0271990C-2B2A-413A-83F5-656D6400D3F3}"/>
    <dgm:cxn modelId="{C19A9F2F-2225-454B-AE33-693BE40544B9}" type="presOf" srcId="{A8F183E6-B764-4100-AA49-70645A5BEC8B}" destId="{87B31E9F-9647-4E96-BD53-47FA03FA4817}" srcOrd="0" destOrd="0" presId="urn:microsoft.com/office/officeart/2008/layout/HorizontalMultiLevelHierarchy"/>
    <dgm:cxn modelId="{4A9C66A7-956B-4B3D-A3EF-36BBDBE38778}" srcId="{1315312C-4E2B-4F5A-916A-5E394855D970}" destId="{16364C56-B2F0-4985-AF10-8CD3D70B0785}" srcOrd="3" destOrd="0" parTransId="{CB8A0529-11B6-4288-9D5A-D54F497B8A63}" sibTransId="{A7A82C5E-CAA6-4F8C-81F0-5DBEB286E283}"/>
    <dgm:cxn modelId="{B1F94216-A331-49EE-BE7C-9117E482EF8C}" type="presOf" srcId="{D8EB035E-6216-44C0-AAD3-05BE6D20F709}" destId="{DFE8849C-8AE0-4EA9-BEDF-4583A3B1A421}" srcOrd="1" destOrd="0" presId="urn:microsoft.com/office/officeart/2008/layout/HorizontalMultiLevelHierarchy"/>
    <dgm:cxn modelId="{BE670A71-D066-42C4-8069-3A29B539F96F}" srcId="{2EF4E7CE-A522-4936-9AFD-8081C53E8A97}" destId="{C7107183-756A-483F-A02B-7931EA25A62C}" srcOrd="3" destOrd="0" parTransId="{339567A2-7F78-45A6-B06C-04F1D9D35406}" sibTransId="{450EA2C8-33AF-4799-B02A-6376D353BD33}"/>
    <dgm:cxn modelId="{06612B6E-48F3-416C-8C85-318EBAFF3ECC}" type="presOf" srcId="{A306A261-A70D-4CFB-A377-8CB570D9B03D}" destId="{CB16A6E9-D077-461E-8A95-6724A6A92D83}" srcOrd="1" destOrd="0" presId="urn:microsoft.com/office/officeart/2008/layout/HorizontalMultiLevelHierarchy"/>
    <dgm:cxn modelId="{EFA9E2CE-4D98-45E2-BD44-2F567385D8E2}" srcId="{1315312C-4E2B-4F5A-916A-5E394855D970}" destId="{7C31A8E8-2F41-4DC2-929D-341D5406ED3B}" srcOrd="15" destOrd="0" parTransId="{4D8DA500-ABE8-4651-A15C-C0DBBEDBF84F}" sibTransId="{A55A9709-8F66-4DE9-A43C-A081550368ED}"/>
    <dgm:cxn modelId="{2613FE12-0654-457C-8B6A-B43F66657462}" srcId="{1315312C-4E2B-4F5A-916A-5E394855D970}" destId="{2AFB6836-FEA5-4008-801C-651A7F90E3F6}" srcOrd="28" destOrd="0" parTransId="{BAB8D63B-7ECA-40F9-993F-5DCA0A1792EF}" sibTransId="{24BC0EE4-D45B-45E8-A462-5BC59FD732DC}"/>
    <dgm:cxn modelId="{86119B1C-43FE-458C-9865-30A3F542BA31}" type="presOf" srcId="{9A3512F1-B00F-4DEC-A9B3-780C9087789D}" destId="{C6FAAEE3-7D15-4A22-8B45-EC4CFF102560}" srcOrd="0" destOrd="0" presId="urn:microsoft.com/office/officeart/2008/layout/HorizontalMultiLevelHierarchy"/>
    <dgm:cxn modelId="{9D428C4B-5AFA-41F3-A90F-0708D9F0FFF9}" type="presOf" srcId="{429D2BD5-FD6F-49E1-9A7E-17308D17F01F}" destId="{CC3AC654-87A2-45A8-B5A9-9A15EF0F876B}" srcOrd="0" destOrd="0" presId="urn:microsoft.com/office/officeart/2008/layout/HorizontalMultiLevelHierarchy"/>
    <dgm:cxn modelId="{99AADB04-1C5C-42BC-BCEB-81FB849EB565}" type="presOf" srcId="{BAB8D63B-7ECA-40F9-993F-5DCA0A1792EF}" destId="{EEB8D4B9-439B-41FC-B179-04A835A030E9}" srcOrd="0" destOrd="0" presId="urn:microsoft.com/office/officeart/2008/layout/HorizontalMultiLevelHierarchy"/>
    <dgm:cxn modelId="{1B71E96B-3252-442D-928C-D3258FE6E04F}" srcId="{1315312C-4E2B-4F5A-916A-5E394855D970}" destId="{41B0595C-4179-40ED-8EF4-96EA34D011A6}" srcOrd="16" destOrd="0" parTransId="{E2CFD22A-CFBA-49C6-A7EB-3212C8147184}" sibTransId="{F5DD4F85-EC8E-4CB2-BE60-2ECEF9DEB5EF}"/>
    <dgm:cxn modelId="{83315109-13DA-4C05-BFFC-A5106FBA3A8B}" type="presOf" srcId="{D8EB035E-6216-44C0-AAD3-05BE6D20F709}" destId="{717002EE-3252-40AF-BFFE-509022C8BA00}" srcOrd="0" destOrd="0" presId="urn:microsoft.com/office/officeart/2008/layout/HorizontalMultiLevelHierarchy"/>
    <dgm:cxn modelId="{39718B50-11AC-4955-9550-2D04F46501CE}" type="presOf" srcId="{AADE947B-73A7-4D71-A5C4-CD4B1E463E4A}" destId="{2338E13E-1A52-400D-9826-857CF0B29EE9}" srcOrd="0" destOrd="0" presId="urn:microsoft.com/office/officeart/2008/layout/HorizontalMultiLevelHierarchy"/>
    <dgm:cxn modelId="{A9B6208F-EC5F-4061-B0CA-E4A0BF5CBBB4}" type="presOf" srcId="{24F26B92-EBD4-4A29-9027-B898FE8A997C}" destId="{1A0974C6-A0A6-49B5-948F-47CD2D8353C4}" srcOrd="0" destOrd="0" presId="urn:microsoft.com/office/officeart/2008/layout/HorizontalMultiLevelHierarchy"/>
    <dgm:cxn modelId="{097AAD00-C60F-4132-83A5-187A6C022F97}" srcId="{1315312C-4E2B-4F5A-916A-5E394855D970}" destId="{4385D2AC-9A19-4252-828C-D2BC11715434}" srcOrd="29" destOrd="0" parTransId="{44A86F6E-0BFC-451E-9D43-00233D384502}" sibTransId="{EA23B5A6-B61C-43A8-9317-84143EEDE0AA}"/>
    <dgm:cxn modelId="{0A649908-D864-4EAA-A911-8466D6FCD24F}" srcId="{2EF4E7CE-A522-4936-9AFD-8081C53E8A97}" destId="{54C6EFA6-5739-41A3-8072-71886625966D}" srcOrd="5" destOrd="0" parTransId="{C28A49FB-9F82-434E-A285-7DA3D8239790}" sibTransId="{7536AF95-69E4-42A9-9A64-3310E34C2BD1}"/>
    <dgm:cxn modelId="{CF7C83B7-0958-429E-9BF2-83379BA38AA0}" type="presOf" srcId="{8B7F8F58-FBEC-417F-8865-6CF421BB945A}" destId="{C3FFAF58-B491-45FC-B1F6-AC5CAF5279E7}" srcOrd="0" destOrd="0" presId="urn:microsoft.com/office/officeart/2008/layout/HorizontalMultiLevelHierarchy"/>
    <dgm:cxn modelId="{447DF76C-DB01-4ABA-92BD-C2CBF5CF2B5D}" type="presOf" srcId="{A098991C-3993-4E6B-A51C-F2F7670BA84F}" destId="{F75866F7-683A-45AD-A4BE-C70959DF50D7}" srcOrd="0" destOrd="0" presId="urn:microsoft.com/office/officeart/2008/layout/HorizontalMultiLevelHierarchy"/>
    <dgm:cxn modelId="{844F3A5C-B155-4766-A378-CC46161C027C}" type="presOf" srcId="{80FFAF16-E758-4DD1-9C42-94455A37898D}" destId="{26DF50C2-339C-484D-914F-8DA879877FF8}" srcOrd="0" destOrd="0" presId="urn:microsoft.com/office/officeart/2008/layout/HorizontalMultiLevelHierarchy"/>
    <dgm:cxn modelId="{B043C611-8E54-45ED-B5E0-8199E908FEC8}" type="presOf" srcId="{3C0391AE-B0CF-45E0-92BF-569D734CDAA0}" destId="{E9C0A30A-D39C-4214-8916-CE838F683903}" srcOrd="1" destOrd="0" presId="urn:microsoft.com/office/officeart/2008/layout/HorizontalMultiLevelHierarchy"/>
    <dgm:cxn modelId="{39CA993B-2380-41E0-93AE-C6E46AC821A4}" type="presOf" srcId="{6D42ADD5-8BF4-48E5-A753-47EB9077AECC}" destId="{9B14A715-49E3-4BB8-95F2-88F1E2263F85}" srcOrd="0" destOrd="0" presId="urn:microsoft.com/office/officeart/2008/layout/HorizontalMultiLevelHierarchy"/>
    <dgm:cxn modelId="{CDB4649F-C819-46B7-8031-FE7981B98660}" type="presParOf" srcId="{D41C420E-DD08-4E14-8DD0-8A01A4835822}" destId="{5E3ADD81-341A-41C0-990B-73F0C068B804}" srcOrd="0" destOrd="0" presId="urn:microsoft.com/office/officeart/2008/layout/HorizontalMultiLevelHierarchy"/>
    <dgm:cxn modelId="{9C6F5749-D9F4-4228-92FB-1FC37AE6C148}" type="presParOf" srcId="{5E3ADD81-341A-41C0-990B-73F0C068B804}" destId="{CC57BDA0-28A3-45E6-A591-C771486A91B5}" srcOrd="0" destOrd="0" presId="urn:microsoft.com/office/officeart/2008/layout/HorizontalMultiLevelHierarchy"/>
    <dgm:cxn modelId="{7AEADBFC-D9FE-49C7-ACE6-0ADC0E64C6B9}" type="presParOf" srcId="{5E3ADD81-341A-41C0-990B-73F0C068B804}" destId="{430F5F89-8AD1-4298-B9DD-761DB8B48B98}" srcOrd="1" destOrd="0" presId="urn:microsoft.com/office/officeart/2008/layout/HorizontalMultiLevelHierarchy"/>
    <dgm:cxn modelId="{9748528B-657E-4652-A71C-68060B694940}" type="presParOf" srcId="{430F5F89-8AD1-4298-B9DD-761DB8B48B98}" destId="{EE8E32F6-D973-4B48-BAA2-684DE9C32FF8}" srcOrd="0" destOrd="0" presId="urn:microsoft.com/office/officeart/2008/layout/HorizontalMultiLevelHierarchy"/>
    <dgm:cxn modelId="{51FFB9A7-4EA6-446B-A811-C787BCE7242E}" type="presParOf" srcId="{EE8E32F6-D973-4B48-BAA2-684DE9C32FF8}" destId="{5901C885-CEB7-4514-A60F-A7B7BF5E5E88}" srcOrd="0" destOrd="0" presId="urn:microsoft.com/office/officeart/2008/layout/HorizontalMultiLevelHierarchy"/>
    <dgm:cxn modelId="{2DF8FE63-D7D8-408E-96D1-A213E5D60ADD}" type="presParOf" srcId="{430F5F89-8AD1-4298-B9DD-761DB8B48B98}" destId="{338229B1-11C9-40D1-9C80-59C2535D33AD}" srcOrd="1" destOrd="0" presId="urn:microsoft.com/office/officeart/2008/layout/HorizontalMultiLevelHierarchy"/>
    <dgm:cxn modelId="{4C69CC0C-158E-47A8-ABB1-A49217214CF7}" type="presParOf" srcId="{338229B1-11C9-40D1-9C80-59C2535D33AD}" destId="{632CD41F-7C5D-4D14-81FC-37A96F5B1415}" srcOrd="0" destOrd="0" presId="urn:microsoft.com/office/officeart/2008/layout/HorizontalMultiLevelHierarchy"/>
    <dgm:cxn modelId="{23A0C1E5-CABD-47BB-B69A-2B1A9CC4E897}" type="presParOf" srcId="{338229B1-11C9-40D1-9C80-59C2535D33AD}" destId="{D10E9EBB-F31C-4B41-930A-E022C15A28F9}" srcOrd="1" destOrd="0" presId="urn:microsoft.com/office/officeart/2008/layout/HorizontalMultiLevelHierarchy"/>
    <dgm:cxn modelId="{987C63EB-93A5-40D4-A03E-08BBF5B651B9}" type="presParOf" srcId="{D10E9EBB-F31C-4B41-930A-E022C15A28F9}" destId="{352CFCE8-57EB-4EA4-979F-34D425A96608}" srcOrd="0" destOrd="0" presId="urn:microsoft.com/office/officeart/2008/layout/HorizontalMultiLevelHierarchy"/>
    <dgm:cxn modelId="{76ABAF52-59D6-4748-A18A-3283E9FE482E}" type="presParOf" srcId="{352CFCE8-57EB-4EA4-979F-34D425A96608}" destId="{FAB7B9A0-D721-43BF-BF62-C323D1ADD324}" srcOrd="0" destOrd="0" presId="urn:microsoft.com/office/officeart/2008/layout/HorizontalMultiLevelHierarchy"/>
    <dgm:cxn modelId="{38E611EC-44E4-430C-A104-16C8696284CC}" type="presParOf" srcId="{D10E9EBB-F31C-4B41-930A-E022C15A28F9}" destId="{802916DD-AC6F-46AA-AB39-C9CDE3E123C8}" srcOrd="1" destOrd="0" presId="urn:microsoft.com/office/officeart/2008/layout/HorizontalMultiLevelHierarchy"/>
    <dgm:cxn modelId="{BE1BBB2D-0A49-4EF5-9211-BB4E0933CE9D}" type="presParOf" srcId="{802916DD-AC6F-46AA-AB39-C9CDE3E123C8}" destId="{B7F97417-13FE-4FB4-9CC4-478E19B6A018}" srcOrd="0" destOrd="0" presId="urn:microsoft.com/office/officeart/2008/layout/HorizontalMultiLevelHierarchy"/>
    <dgm:cxn modelId="{34472FB5-0663-46F8-8CFD-E3C8719EE801}" type="presParOf" srcId="{802916DD-AC6F-46AA-AB39-C9CDE3E123C8}" destId="{A5ADC451-C033-4843-8648-E27E578C9593}" srcOrd="1" destOrd="0" presId="urn:microsoft.com/office/officeart/2008/layout/HorizontalMultiLevelHierarchy"/>
    <dgm:cxn modelId="{AB09736C-39C5-4A75-ADF0-8030D4440A62}" type="presParOf" srcId="{D10E9EBB-F31C-4B41-930A-E022C15A28F9}" destId="{6C19A612-8DE0-4CDC-A4AD-3094B1A81D8E}" srcOrd="2" destOrd="0" presId="urn:microsoft.com/office/officeart/2008/layout/HorizontalMultiLevelHierarchy"/>
    <dgm:cxn modelId="{7FA5C7B2-8E36-4525-9534-E0464AC6765C}" type="presParOf" srcId="{6C19A612-8DE0-4CDC-A4AD-3094B1A81D8E}" destId="{C3FAB70E-4998-4869-8814-3811A9849CA4}" srcOrd="0" destOrd="0" presId="urn:microsoft.com/office/officeart/2008/layout/HorizontalMultiLevelHierarchy"/>
    <dgm:cxn modelId="{9A83CEA1-3251-4683-9A8C-0FBE1C455826}" type="presParOf" srcId="{D10E9EBB-F31C-4B41-930A-E022C15A28F9}" destId="{A0E5CA21-10BC-43AE-BA7E-2FF36C36FEB7}" srcOrd="3" destOrd="0" presId="urn:microsoft.com/office/officeart/2008/layout/HorizontalMultiLevelHierarchy"/>
    <dgm:cxn modelId="{731AB28A-7619-48B5-BEF2-A4D0F5C43FDE}" type="presParOf" srcId="{A0E5CA21-10BC-43AE-BA7E-2FF36C36FEB7}" destId="{36B66D2E-9F35-4734-8A96-B346C81DA05E}" srcOrd="0" destOrd="0" presId="urn:microsoft.com/office/officeart/2008/layout/HorizontalMultiLevelHierarchy"/>
    <dgm:cxn modelId="{586B9120-7749-4239-A552-D3794CA579D8}" type="presParOf" srcId="{A0E5CA21-10BC-43AE-BA7E-2FF36C36FEB7}" destId="{266D822A-041A-4333-B549-797DCD3B6A35}" srcOrd="1" destOrd="0" presId="urn:microsoft.com/office/officeart/2008/layout/HorizontalMultiLevelHierarchy"/>
    <dgm:cxn modelId="{2CD11F4C-E07E-4E99-8247-68979D56FAE7}" type="presParOf" srcId="{D10E9EBB-F31C-4B41-930A-E022C15A28F9}" destId="{72499AD6-C011-4C43-8184-BCAF6B5765C4}" srcOrd="4" destOrd="0" presId="urn:microsoft.com/office/officeart/2008/layout/HorizontalMultiLevelHierarchy"/>
    <dgm:cxn modelId="{4C7FB328-FA56-4CCE-90D1-B382D73648DC}" type="presParOf" srcId="{72499AD6-C011-4C43-8184-BCAF6B5765C4}" destId="{BA3D388A-24E3-4230-B026-B199E1337DA0}" srcOrd="0" destOrd="0" presId="urn:microsoft.com/office/officeart/2008/layout/HorizontalMultiLevelHierarchy"/>
    <dgm:cxn modelId="{DB793858-8FCA-40DE-B912-D314B7129A2F}" type="presParOf" srcId="{D10E9EBB-F31C-4B41-930A-E022C15A28F9}" destId="{844CE29B-8A54-4F35-9645-D28060523338}" srcOrd="5" destOrd="0" presId="urn:microsoft.com/office/officeart/2008/layout/HorizontalMultiLevelHierarchy"/>
    <dgm:cxn modelId="{D3B66481-5C0E-4096-9CD6-E7C70FD71276}" type="presParOf" srcId="{844CE29B-8A54-4F35-9645-D28060523338}" destId="{208F8CB3-3387-4279-93E6-F3719673C027}" srcOrd="0" destOrd="0" presId="urn:microsoft.com/office/officeart/2008/layout/HorizontalMultiLevelHierarchy"/>
    <dgm:cxn modelId="{149412C2-BDFF-4F6E-8EAB-D24D96943C00}" type="presParOf" srcId="{844CE29B-8A54-4F35-9645-D28060523338}" destId="{F723282E-9AFF-47E2-92DD-38B37978D01C}" srcOrd="1" destOrd="0" presId="urn:microsoft.com/office/officeart/2008/layout/HorizontalMultiLevelHierarchy"/>
    <dgm:cxn modelId="{D9914A56-A532-4401-AC04-66C0102783BE}" type="presParOf" srcId="{D10E9EBB-F31C-4B41-930A-E022C15A28F9}" destId="{3B0E24D5-5053-41E7-A193-92C7B0D80240}" srcOrd="6" destOrd="0" presId="urn:microsoft.com/office/officeart/2008/layout/HorizontalMultiLevelHierarchy"/>
    <dgm:cxn modelId="{21354BF8-6BAA-46F6-BD29-79B32F0FF10E}" type="presParOf" srcId="{3B0E24D5-5053-41E7-A193-92C7B0D80240}" destId="{FF9DBB41-1F83-40F1-8644-B687363BF72B}" srcOrd="0" destOrd="0" presId="urn:microsoft.com/office/officeart/2008/layout/HorizontalMultiLevelHierarchy"/>
    <dgm:cxn modelId="{E4DE7D4B-9B0F-41D1-B63D-0B3A0E383985}" type="presParOf" srcId="{D10E9EBB-F31C-4B41-930A-E022C15A28F9}" destId="{F2B28FFB-DE01-45CF-993F-BB6D1AA2BBE3}" srcOrd="7" destOrd="0" presId="urn:microsoft.com/office/officeart/2008/layout/HorizontalMultiLevelHierarchy"/>
    <dgm:cxn modelId="{48520B15-BE96-4977-A5D9-B03196032768}" type="presParOf" srcId="{F2B28FFB-DE01-45CF-993F-BB6D1AA2BBE3}" destId="{EFA319D8-600E-4F48-B49C-E9AF7D45F0E2}" srcOrd="0" destOrd="0" presId="urn:microsoft.com/office/officeart/2008/layout/HorizontalMultiLevelHierarchy"/>
    <dgm:cxn modelId="{40EBE3A6-16EC-475D-8BF1-E461ABDFA649}" type="presParOf" srcId="{F2B28FFB-DE01-45CF-993F-BB6D1AA2BBE3}" destId="{2B4A5523-23B1-43D3-BE87-8B869431887B}" srcOrd="1" destOrd="0" presId="urn:microsoft.com/office/officeart/2008/layout/HorizontalMultiLevelHierarchy"/>
    <dgm:cxn modelId="{B132EFBD-6A21-4DD4-9FF1-D68ED35555C1}" type="presParOf" srcId="{D10E9EBB-F31C-4B41-930A-E022C15A28F9}" destId="{62DB1CB0-C8F5-4FDA-8AAD-1BDAC3B261E5}" srcOrd="8" destOrd="0" presId="urn:microsoft.com/office/officeart/2008/layout/HorizontalMultiLevelHierarchy"/>
    <dgm:cxn modelId="{20A3BA25-DD31-4CBC-BFC2-AFE56ACDBC7D}" type="presParOf" srcId="{62DB1CB0-C8F5-4FDA-8AAD-1BDAC3B261E5}" destId="{A6F4A9F0-2DEB-4E2D-B258-D723F971448C}" srcOrd="0" destOrd="0" presId="urn:microsoft.com/office/officeart/2008/layout/HorizontalMultiLevelHierarchy"/>
    <dgm:cxn modelId="{2664A2CD-822B-463F-BB4C-3738D09F0033}" type="presParOf" srcId="{D10E9EBB-F31C-4B41-930A-E022C15A28F9}" destId="{3D9C1BB2-BB0A-47CB-9F62-B185204A1175}" srcOrd="9" destOrd="0" presId="urn:microsoft.com/office/officeart/2008/layout/HorizontalMultiLevelHierarchy"/>
    <dgm:cxn modelId="{3FD74AAC-3156-4AF3-9CC2-0612CCEA702B}" type="presParOf" srcId="{3D9C1BB2-BB0A-47CB-9F62-B185204A1175}" destId="{3F525D26-1B49-422D-B9F1-B683F7D69BC8}" srcOrd="0" destOrd="0" presId="urn:microsoft.com/office/officeart/2008/layout/HorizontalMultiLevelHierarchy"/>
    <dgm:cxn modelId="{63D32E41-AF31-4BB4-9553-E95793FB7131}" type="presParOf" srcId="{3D9C1BB2-BB0A-47CB-9F62-B185204A1175}" destId="{E6559EE3-3F7F-4707-A82A-C052B00E9D8D}" srcOrd="1" destOrd="0" presId="urn:microsoft.com/office/officeart/2008/layout/HorizontalMultiLevelHierarchy"/>
    <dgm:cxn modelId="{ABD1BD46-A837-4578-956E-7072C61F8788}" type="presParOf" srcId="{D10E9EBB-F31C-4B41-930A-E022C15A28F9}" destId="{2338E13E-1A52-400D-9826-857CF0B29EE9}" srcOrd="10" destOrd="0" presId="urn:microsoft.com/office/officeart/2008/layout/HorizontalMultiLevelHierarchy"/>
    <dgm:cxn modelId="{AB74227D-B695-47D0-8C48-E17E570BC79D}" type="presParOf" srcId="{2338E13E-1A52-400D-9826-857CF0B29EE9}" destId="{D75E4E54-FA76-4215-B046-33F24D5D23B0}" srcOrd="0" destOrd="0" presId="urn:microsoft.com/office/officeart/2008/layout/HorizontalMultiLevelHierarchy"/>
    <dgm:cxn modelId="{DB2057B5-622A-4C6F-9966-633476211B64}" type="presParOf" srcId="{D10E9EBB-F31C-4B41-930A-E022C15A28F9}" destId="{849645DF-21DA-4E63-96F4-F9FAA1F96D73}" srcOrd="11" destOrd="0" presId="urn:microsoft.com/office/officeart/2008/layout/HorizontalMultiLevelHierarchy"/>
    <dgm:cxn modelId="{1FE29DE2-8457-4A1C-97EE-1E9324A04A3D}" type="presParOf" srcId="{849645DF-21DA-4E63-96F4-F9FAA1F96D73}" destId="{95CB9061-0C78-4918-AB07-6D5806902C74}" srcOrd="0" destOrd="0" presId="urn:microsoft.com/office/officeart/2008/layout/HorizontalMultiLevelHierarchy"/>
    <dgm:cxn modelId="{EE505117-A78B-45FE-8B4B-764DC5314EC5}" type="presParOf" srcId="{849645DF-21DA-4E63-96F4-F9FAA1F96D73}" destId="{D3DD4C41-6B08-4886-97A5-8B43E2C4EFB7}" srcOrd="1" destOrd="0" presId="urn:microsoft.com/office/officeart/2008/layout/HorizontalMultiLevelHierarchy"/>
    <dgm:cxn modelId="{7656841D-FB3F-4E95-8EE9-53E76B52FE16}" type="presParOf" srcId="{D10E9EBB-F31C-4B41-930A-E022C15A28F9}" destId="{D9976E47-7368-4A56-9377-0E6A83B12FE8}" srcOrd="12" destOrd="0" presId="urn:microsoft.com/office/officeart/2008/layout/HorizontalMultiLevelHierarchy"/>
    <dgm:cxn modelId="{EA375A6C-4054-4FBD-8FB3-232AFC0F3E1F}" type="presParOf" srcId="{D9976E47-7368-4A56-9377-0E6A83B12FE8}" destId="{88B83B3E-4331-4D40-BC03-234D893AE3C4}" srcOrd="0" destOrd="0" presId="urn:microsoft.com/office/officeart/2008/layout/HorizontalMultiLevelHierarchy"/>
    <dgm:cxn modelId="{6D06784A-D341-433F-A379-22F419C04D6F}" type="presParOf" srcId="{D10E9EBB-F31C-4B41-930A-E022C15A28F9}" destId="{C5468B7D-8972-4AA2-8162-EE071F782E4D}" srcOrd="13" destOrd="0" presId="urn:microsoft.com/office/officeart/2008/layout/HorizontalMultiLevelHierarchy"/>
    <dgm:cxn modelId="{8D0869B1-4FFF-4CD9-91CD-9088B2666499}" type="presParOf" srcId="{C5468B7D-8972-4AA2-8162-EE071F782E4D}" destId="{DE1A881C-3854-45E2-B315-3FB10E7E4589}" srcOrd="0" destOrd="0" presId="urn:microsoft.com/office/officeart/2008/layout/HorizontalMultiLevelHierarchy"/>
    <dgm:cxn modelId="{4F38B1F8-5417-4C1F-B99B-58DD3F1E4C10}" type="presParOf" srcId="{C5468B7D-8972-4AA2-8162-EE071F782E4D}" destId="{610F9ACC-363E-4C00-8E87-05920C4399F6}" srcOrd="1" destOrd="0" presId="urn:microsoft.com/office/officeart/2008/layout/HorizontalMultiLevelHierarchy"/>
    <dgm:cxn modelId="{A27ECDA9-DF4F-401E-B8E9-BB749D082489}" type="presParOf" srcId="{D10E9EBB-F31C-4B41-930A-E022C15A28F9}" destId="{FCCD27F4-B86D-47A8-9A82-C59322D00AEE}" srcOrd="14" destOrd="0" presId="urn:microsoft.com/office/officeart/2008/layout/HorizontalMultiLevelHierarchy"/>
    <dgm:cxn modelId="{95BA146E-A095-4C22-9441-78B15553785C}" type="presParOf" srcId="{FCCD27F4-B86D-47A8-9A82-C59322D00AEE}" destId="{CB16A6E9-D077-461E-8A95-6724A6A92D83}" srcOrd="0" destOrd="0" presId="urn:microsoft.com/office/officeart/2008/layout/HorizontalMultiLevelHierarchy"/>
    <dgm:cxn modelId="{8709197E-8A67-49D3-84B6-E49A880C03DE}" type="presParOf" srcId="{D10E9EBB-F31C-4B41-930A-E022C15A28F9}" destId="{5D5ED399-8199-496E-AD9F-E472EE2243E4}" srcOrd="15" destOrd="0" presId="urn:microsoft.com/office/officeart/2008/layout/HorizontalMultiLevelHierarchy"/>
    <dgm:cxn modelId="{5044EBA3-4ACD-4EB6-BA09-ADC3EE55BF5D}" type="presParOf" srcId="{5D5ED399-8199-496E-AD9F-E472EE2243E4}" destId="{09285274-2ED5-41BC-8DB2-23227C7045AF}" srcOrd="0" destOrd="0" presId="urn:microsoft.com/office/officeart/2008/layout/HorizontalMultiLevelHierarchy"/>
    <dgm:cxn modelId="{BA8D77E5-C1E3-4717-A9D7-ABBF658A5DE2}" type="presParOf" srcId="{5D5ED399-8199-496E-AD9F-E472EE2243E4}" destId="{2AA35234-09CC-4C0B-9259-6C2725DC79CB}" srcOrd="1" destOrd="0" presId="urn:microsoft.com/office/officeart/2008/layout/HorizontalMultiLevelHierarchy"/>
    <dgm:cxn modelId="{94C05AF2-6A06-48A5-9A1C-773C9B2B4C99}" type="presParOf" srcId="{D10E9EBB-F31C-4B41-930A-E022C15A28F9}" destId="{C4761ABC-1A24-49BD-8694-73D523498327}" srcOrd="16" destOrd="0" presId="urn:microsoft.com/office/officeart/2008/layout/HorizontalMultiLevelHierarchy"/>
    <dgm:cxn modelId="{BB823D92-E319-44DC-B36D-619D1577F50C}" type="presParOf" srcId="{C4761ABC-1A24-49BD-8694-73D523498327}" destId="{750481FF-707E-415A-9F35-9827DC29A873}" srcOrd="0" destOrd="0" presId="urn:microsoft.com/office/officeart/2008/layout/HorizontalMultiLevelHierarchy"/>
    <dgm:cxn modelId="{4008E131-C27B-4401-B153-EDA36DF00CAC}" type="presParOf" srcId="{D10E9EBB-F31C-4B41-930A-E022C15A28F9}" destId="{8E23C9AF-2590-4434-AAFB-530ECB49D440}" srcOrd="17" destOrd="0" presId="urn:microsoft.com/office/officeart/2008/layout/HorizontalMultiLevelHierarchy"/>
    <dgm:cxn modelId="{93667772-51E6-4502-9FFD-C9E743B5DB17}" type="presParOf" srcId="{8E23C9AF-2590-4434-AAFB-530ECB49D440}" destId="{F25EE736-3CAB-4A48-8602-DBFC03DAE1E2}" srcOrd="0" destOrd="0" presId="urn:microsoft.com/office/officeart/2008/layout/HorizontalMultiLevelHierarchy"/>
    <dgm:cxn modelId="{89F4F346-431E-4309-8DE0-560C9157F023}" type="presParOf" srcId="{8E23C9AF-2590-4434-AAFB-530ECB49D440}" destId="{F560AB37-D78F-4D14-9553-BC5DA55E0365}" srcOrd="1" destOrd="0" presId="urn:microsoft.com/office/officeart/2008/layout/HorizontalMultiLevelHierarchy"/>
    <dgm:cxn modelId="{B98C6F56-F673-445E-AEA5-73FD90BFEFFE}" type="presParOf" srcId="{D10E9EBB-F31C-4B41-930A-E022C15A28F9}" destId="{255EE59F-4C7C-44CE-B00B-DFD86F53A0D9}" srcOrd="18" destOrd="0" presId="urn:microsoft.com/office/officeart/2008/layout/HorizontalMultiLevelHierarchy"/>
    <dgm:cxn modelId="{4DF3EE7E-868A-4A8A-9DE5-B95B24CACC6D}" type="presParOf" srcId="{255EE59F-4C7C-44CE-B00B-DFD86F53A0D9}" destId="{072E44B7-BC4C-4BDE-90C9-62CA73E82F41}" srcOrd="0" destOrd="0" presId="urn:microsoft.com/office/officeart/2008/layout/HorizontalMultiLevelHierarchy"/>
    <dgm:cxn modelId="{531D1DE2-191E-43CC-9813-A58D54038170}" type="presParOf" srcId="{D10E9EBB-F31C-4B41-930A-E022C15A28F9}" destId="{FD3CDC91-309B-4499-B9FA-3335185A5384}" srcOrd="19" destOrd="0" presId="urn:microsoft.com/office/officeart/2008/layout/HorizontalMultiLevelHierarchy"/>
    <dgm:cxn modelId="{009D8DBD-5625-467D-A1BE-24A4FE034E5A}" type="presParOf" srcId="{FD3CDC91-309B-4499-B9FA-3335185A5384}" destId="{27ED2F07-346A-4F2D-B413-0ECCA6B5133E}" srcOrd="0" destOrd="0" presId="urn:microsoft.com/office/officeart/2008/layout/HorizontalMultiLevelHierarchy"/>
    <dgm:cxn modelId="{C992DE90-69C3-4709-8D7C-9DC066FC228D}" type="presParOf" srcId="{FD3CDC91-309B-4499-B9FA-3335185A5384}" destId="{C5A35498-1D56-4F74-B9B4-6C99C70E9883}" srcOrd="1" destOrd="0" presId="urn:microsoft.com/office/officeart/2008/layout/HorizontalMultiLevelHierarchy"/>
    <dgm:cxn modelId="{0AED8537-1884-41CC-8493-C61FE4C4B6EF}" type="presParOf" srcId="{D10E9EBB-F31C-4B41-930A-E022C15A28F9}" destId="{F7632FB0-9A7D-49BA-860D-7C7AA8D6F6C0}" srcOrd="20" destOrd="0" presId="urn:microsoft.com/office/officeart/2008/layout/HorizontalMultiLevelHierarchy"/>
    <dgm:cxn modelId="{70E99B13-AA4F-45A1-8222-9DEAC663C17A}" type="presParOf" srcId="{F7632FB0-9A7D-49BA-860D-7C7AA8D6F6C0}" destId="{49FB9764-70B7-4DAF-9B3B-A210ED06C72C}" srcOrd="0" destOrd="0" presId="urn:microsoft.com/office/officeart/2008/layout/HorizontalMultiLevelHierarchy"/>
    <dgm:cxn modelId="{32D6447F-0660-4118-B84F-1A8C14E1A3CA}" type="presParOf" srcId="{D10E9EBB-F31C-4B41-930A-E022C15A28F9}" destId="{183D6611-B855-4F6C-8846-A3267AB43F8A}" srcOrd="21" destOrd="0" presId="urn:microsoft.com/office/officeart/2008/layout/HorizontalMultiLevelHierarchy"/>
    <dgm:cxn modelId="{E6ABCC1D-D829-452E-8496-E139EC1F2664}" type="presParOf" srcId="{183D6611-B855-4F6C-8846-A3267AB43F8A}" destId="{C15545DD-7B99-4E4B-88A9-66073CDB3793}" srcOrd="0" destOrd="0" presId="urn:microsoft.com/office/officeart/2008/layout/HorizontalMultiLevelHierarchy"/>
    <dgm:cxn modelId="{88B086DA-8828-46FC-917C-563808550210}" type="presParOf" srcId="{183D6611-B855-4F6C-8846-A3267AB43F8A}" destId="{36E572B7-EEEF-4DEF-B864-2CAD78FC9D46}" srcOrd="1" destOrd="0" presId="urn:microsoft.com/office/officeart/2008/layout/HorizontalMultiLevelHierarchy"/>
    <dgm:cxn modelId="{4F615BFA-8F05-464A-AF7C-EE5DB49360CE}" type="presParOf" srcId="{D10E9EBB-F31C-4B41-930A-E022C15A28F9}" destId="{17BE83CA-6A83-48C2-A888-2209AB8342B9}" srcOrd="22" destOrd="0" presId="urn:microsoft.com/office/officeart/2008/layout/HorizontalMultiLevelHierarchy"/>
    <dgm:cxn modelId="{E1C34945-4692-4159-80CF-0C3C8C77F652}" type="presParOf" srcId="{17BE83CA-6A83-48C2-A888-2209AB8342B9}" destId="{11CDA8CD-E6DB-44C3-89A5-46CADD74AA08}" srcOrd="0" destOrd="0" presId="urn:microsoft.com/office/officeart/2008/layout/HorizontalMultiLevelHierarchy"/>
    <dgm:cxn modelId="{0A0DE846-E677-4769-BA40-51FA0E5ECCD1}" type="presParOf" srcId="{D10E9EBB-F31C-4B41-930A-E022C15A28F9}" destId="{7B415629-AA4F-4F13-9C6D-EB58249E0839}" srcOrd="23" destOrd="0" presId="urn:microsoft.com/office/officeart/2008/layout/HorizontalMultiLevelHierarchy"/>
    <dgm:cxn modelId="{8582B121-46ED-472D-8AFF-A355F935E421}" type="presParOf" srcId="{7B415629-AA4F-4F13-9C6D-EB58249E0839}" destId="{B5A0E30D-8079-402F-9AAC-0702C3458DC2}" srcOrd="0" destOrd="0" presId="urn:microsoft.com/office/officeart/2008/layout/HorizontalMultiLevelHierarchy"/>
    <dgm:cxn modelId="{22A6D6AC-1BAB-456C-B0C9-D9987B891DA6}" type="presParOf" srcId="{7B415629-AA4F-4F13-9C6D-EB58249E0839}" destId="{94C8682B-394F-4349-9084-35F231E6B564}" srcOrd="1" destOrd="0" presId="urn:microsoft.com/office/officeart/2008/layout/HorizontalMultiLevelHierarchy"/>
    <dgm:cxn modelId="{F354A5D4-48A7-40E1-9624-2C46F6DA2A9E}" type="presParOf" srcId="{D10E9EBB-F31C-4B41-930A-E022C15A28F9}" destId="{C77408A6-B171-4A72-AA2E-73375D1065AB}" srcOrd="24" destOrd="0" presId="urn:microsoft.com/office/officeart/2008/layout/HorizontalMultiLevelHierarchy"/>
    <dgm:cxn modelId="{8B5B206D-3EC1-4654-8A09-D212DE21B1A5}" type="presParOf" srcId="{C77408A6-B171-4A72-AA2E-73375D1065AB}" destId="{3E134D41-BF2E-4553-BDA9-CEE6BA524E9F}" srcOrd="0" destOrd="0" presId="urn:microsoft.com/office/officeart/2008/layout/HorizontalMultiLevelHierarchy"/>
    <dgm:cxn modelId="{500B017D-1CE9-4E54-A221-CFDBD99CB008}" type="presParOf" srcId="{D10E9EBB-F31C-4B41-930A-E022C15A28F9}" destId="{F7582492-5D35-4912-B9DA-F3C6780B8829}" srcOrd="25" destOrd="0" presId="urn:microsoft.com/office/officeart/2008/layout/HorizontalMultiLevelHierarchy"/>
    <dgm:cxn modelId="{318F608E-919A-4E95-868F-FCE67327AA67}" type="presParOf" srcId="{F7582492-5D35-4912-B9DA-F3C6780B8829}" destId="{A7735727-080F-4C75-AD5C-39452B9BFECF}" srcOrd="0" destOrd="0" presId="urn:microsoft.com/office/officeart/2008/layout/HorizontalMultiLevelHierarchy"/>
    <dgm:cxn modelId="{5474EB1D-FF20-485A-AF03-30F82BF2791B}" type="presParOf" srcId="{F7582492-5D35-4912-B9DA-F3C6780B8829}" destId="{3AFCEF7B-5358-4ECA-8C66-605C7E841B71}" srcOrd="1" destOrd="0" presId="urn:microsoft.com/office/officeart/2008/layout/HorizontalMultiLevelHierarchy"/>
    <dgm:cxn modelId="{D351F82E-C6B3-411C-8C28-AFBAFE78C6C2}" type="presParOf" srcId="{D10E9EBB-F31C-4B41-930A-E022C15A28F9}" destId="{EB61D813-CDAD-400F-978F-9809F3809E9D}" srcOrd="26" destOrd="0" presId="urn:microsoft.com/office/officeart/2008/layout/HorizontalMultiLevelHierarchy"/>
    <dgm:cxn modelId="{EEC979F0-58F4-4F80-9061-A57924B4E16F}" type="presParOf" srcId="{EB61D813-CDAD-400F-978F-9809F3809E9D}" destId="{66B90F9C-40DB-4739-9165-BE75FF213203}" srcOrd="0" destOrd="0" presId="urn:microsoft.com/office/officeart/2008/layout/HorizontalMultiLevelHierarchy"/>
    <dgm:cxn modelId="{FFC4F829-4E65-46B8-B9A7-4C1A97EDE297}" type="presParOf" srcId="{D10E9EBB-F31C-4B41-930A-E022C15A28F9}" destId="{8FFA6C10-3944-417B-94E5-DF0F4E52E701}" srcOrd="27" destOrd="0" presId="urn:microsoft.com/office/officeart/2008/layout/HorizontalMultiLevelHierarchy"/>
    <dgm:cxn modelId="{710EA698-F171-430C-AB98-7754063E6D37}" type="presParOf" srcId="{8FFA6C10-3944-417B-94E5-DF0F4E52E701}" destId="{42932B6E-8912-42D8-BB66-371D02B69568}" srcOrd="0" destOrd="0" presId="urn:microsoft.com/office/officeart/2008/layout/HorizontalMultiLevelHierarchy"/>
    <dgm:cxn modelId="{862CF3D6-D41B-4AE9-85F9-84B10D404E76}" type="presParOf" srcId="{8FFA6C10-3944-417B-94E5-DF0F4E52E701}" destId="{643F3A07-6735-46AE-B6C3-6DF3BC31D424}" srcOrd="1" destOrd="0" presId="urn:microsoft.com/office/officeart/2008/layout/HorizontalMultiLevelHierarchy"/>
    <dgm:cxn modelId="{0455005A-21A9-4F99-9992-C8AD8D2CBB9D}" type="presParOf" srcId="{D10E9EBB-F31C-4B41-930A-E022C15A28F9}" destId="{D59EBBDC-B1DD-437C-A7CE-47E1D9FE43B8}" srcOrd="28" destOrd="0" presId="urn:microsoft.com/office/officeart/2008/layout/HorizontalMultiLevelHierarchy"/>
    <dgm:cxn modelId="{EF4F38FC-202B-4D5F-B0AA-1C20C12A30C6}" type="presParOf" srcId="{D59EBBDC-B1DD-437C-A7CE-47E1D9FE43B8}" destId="{DA2A2FD9-3386-4776-A206-DF9CB0835A20}" srcOrd="0" destOrd="0" presId="urn:microsoft.com/office/officeart/2008/layout/HorizontalMultiLevelHierarchy"/>
    <dgm:cxn modelId="{2F9639F9-D0B9-456C-809C-EC8E21B7BA4C}" type="presParOf" srcId="{D10E9EBB-F31C-4B41-930A-E022C15A28F9}" destId="{736F789F-49E2-4B9C-9969-4853CF4B2A60}" srcOrd="29" destOrd="0" presId="urn:microsoft.com/office/officeart/2008/layout/HorizontalMultiLevelHierarchy"/>
    <dgm:cxn modelId="{8E495477-A27A-4938-8912-99B38ED68D7C}" type="presParOf" srcId="{736F789F-49E2-4B9C-9969-4853CF4B2A60}" destId="{D2BF315B-73F4-4AD5-9D65-4F09B5DA1532}" srcOrd="0" destOrd="0" presId="urn:microsoft.com/office/officeart/2008/layout/HorizontalMultiLevelHierarchy"/>
    <dgm:cxn modelId="{62D275F4-2FB9-4DAF-9A4C-484D53EE8A55}" type="presParOf" srcId="{736F789F-49E2-4B9C-9969-4853CF4B2A60}" destId="{2471B252-9B53-4600-BE0C-F3072C7B6684}" srcOrd="1" destOrd="0" presId="urn:microsoft.com/office/officeart/2008/layout/HorizontalMultiLevelHierarchy"/>
    <dgm:cxn modelId="{07DE87B9-837F-4F49-9834-7C16C72962BA}" type="presParOf" srcId="{D10E9EBB-F31C-4B41-930A-E022C15A28F9}" destId="{2459142F-60FE-4E71-9DDE-7F5B44B1B024}" srcOrd="30" destOrd="0" presId="urn:microsoft.com/office/officeart/2008/layout/HorizontalMultiLevelHierarchy"/>
    <dgm:cxn modelId="{EDCB68F5-1AE4-478B-8882-5781A7C6462D}" type="presParOf" srcId="{2459142F-60FE-4E71-9DDE-7F5B44B1B024}" destId="{DA8A3494-1110-483E-8703-E4978B23BC23}" srcOrd="0" destOrd="0" presId="urn:microsoft.com/office/officeart/2008/layout/HorizontalMultiLevelHierarchy"/>
    <dgm:cxn modelId="{3A8F9FC8-80F3-4761-975E-99C04CB47B3E}" type="presParOf" srcId="{D10E9EBB-F31C-4B41-930A-E022C15A28F9}" destId="{1DFDD50B-3C03-44A7-B654-4BE74C81DEBA}" srcOrd="31" destOrd="0" presId="urn:microsoft.com/office/officeart/2008/layout/HorizontalMultiLevelHierarchy"/>
    <dgm:cxn modelId="{E4D4E87A-C091-41DE-95C1-3A05651D7F1C}" type="presParOf" srcId="{1DFDD50B-3C03-44A7-B654-4BE74C81DEBA}" destId="{89D5BF8C-5879-4194-8365-BA41652A0F9F}" srcOrd="0" destOrd="0" presId="urn:microsoft.com/office/officeart/2008/layout/HorizontalMultiLevelHierarchy"/>
    <dgm:cxn modelId="{46C9FAEF-51B5-4233-B2B9-90C5105F2B3F}" type="presParOf" srcId="{1DFDD50B-3C03-44A7-B654-4BE74C81DEBA}" destId="{0CED36B5-7125-4964-BE28-60FE14F24236}" srcOrd="1" destOrd="0" presId="urn:microsoft.com/office/officeart/2008/layout/HorizontalMultiLevelHierarchy"/>
    <dgm:cxn modelId="{E9FA4C04-BA84-4212-A3D9-46582512627F}" type="presParOf" srcId="{D10E9EBB-F31C-4B41-930A-E022C15A28F9}" destId="{2448809C-7831-413E-A1F1-3CC52602F3A1}" srcOrd="32" destOrd="0" presId="urn:microsoft.com/office/officeart/2008/layout/HorizontalMultiLevelHierarchy"/>
    <dgm:cxn modelId="{5EB32555-2977-4404-B378-60726DDC345D}" type="presParOf" srcId="{2448809C-7831-413E-A1F1-3CC52602F3A1}" destId="{4638DDF4-EAD2-4165-8787-35C82D8F805C}" srcOrd="0" destOrd="0" presId="urn:microsoft.com/office/officeart/2008/layout/HorizontalMultiLevelHierarchy"/>
    <dgm:cxn modelId="{D395D8AE-17AB-4841-AFEE-F0909A071716}" type="presParOf" srcId="{D10E9EBB-F31C-4B41-930A-E022C15A28F9}" destId="{7260E0E2-C910-42B0-B0EC-38BE52DE61F7}" srcOrd="33" destOrd="0" presId="urn:microsoft.com/office/officeart/2008/layout/HorizontalMultiLevelHierarchy"/>
    <dgm:cxn modelId="{4C8C2A49-0DB3-48DE-9F8A-EAAB591C9EE3}" type="presParOf" srcId="{7260E0E2-C910-42B0-B0EC-38BE52DE61F7}" destId="{8302FC2C-0BCE-4E23-85BF-7828A3135754}" srcOrd="0" destOrd="0" presId="urn:microsoft.com/office/officeart/2008/layout/HorizontalMultiLevelHierarchy"/>
    <dgm:cxn modelId="{5F539B46-2B5C-4706-B673-1688C515128E}" type="presParOf" srcId="{7260E0E2-C910-42B0-B0EC-38BE52DE61F7}" destId="{AC36F318-41D7-4952-BF54-EDBB221595AE}" srcOrd="1" destOrd="0" presId="urn:microsoft.com/office/officeart/2008/layout/HorizontalMultiLevelHierarchy"/>
    <dgm:cxn modelId="{5DCEBAE1-8E98-43BC-B60E-9E24EAF2F549}" type="presParOf" srcId="{D10E9EBB-F31C-4B41-930A-E022C15A28F9}" destId="{FEB59E50-E829-46F5-A537-875C1D7FE5AE}" srcOrd="34" destOrd="0" presId="urn:microsoft.com/office/officeart/2008/layout/HorizontalMultiLevelHierarchy"/>
    <dgm:cxn modelId="{EAF5547E-3429-4A9C-988D-AE09095F2DE8}" type="presParOf" srcId="{FEB59E50-E829-46F5-A537-875C1D7FE5AE}" destId="{8AD449D4-BF07-468A-B173-092F988FA710}" srcOrd="0" destOrd="0" presId="urn:microsoft.com/office/officeart/2008/layout/HorizontalMultiLevelHierarchy"/>
    <dgm:cxn modelId="{A319DE87-8BD9-424D-A007-80F754F17120}" type="presParOf" srcId="{D10E9EBB-F31C-4B41-930A-E022C15A28F9}" destId="{AF5D07A8-4A55-4541-9F28-928565F03FE4}" srcOrd="35" destOrd="0" presId="urn:microsoft.com/office/officeart/2008/layout/HorizontalMultiLevelHierarchy"/>
    <dgm:cxn modelId="{EE498E73-09F3-4939-9AED-C87811390ED8}" type="presParOf" srcId="{AF5D07A8-4A55-4541-9F28-928565F03FE4}" destId="{3131C652-43D5-4BA0-AE16-BA2619B1B5A3}" srcOrd="0" destOrd="0" presId="urn:microsoft.com/office/officeart/2008/layout/HorizontalMultiLevelHierarchy"/>
    <dgm:cxn modelId="{691EC1E8-8D2D-4AB8-A32A-6E76BE71F399}" type="presParOf" srcId="{AF5D07A8-4A55-4541-9F28-928565F03FE4}" destId="{25D429D1-D125-4048-BA4B-22C096DA60DA}" srcOrd="1" destOrd="0" presId="urn:microsoft.com/office/officeart/2008/layout/HorizontalMultiLevelHierarchy"/>
    <dgm:cxn modelId="{B4EC8C72-4510-41B3-A698-93EADEDE7989}" type="presParOf" srcId="{D10E9EBB-F31C-4B41-930A-E022C15A28F9}" destId="{35D871EE-24C9-4BD5-BD6E-FF393ABE5F04}" srcOrd="36" destOrd="0" presId="urn:microsoft.com/office/officeart/2008/layout/HorizontalMultiLevelHierarchy"/>
    <dgm:cxn modelId="{2F64CC82-2229-4A6E-B5B4-2452167B6E2F}" type="presParOf" srcId="{35D871EE-24C9-4BD5-BD6E-FF393ABE5F04}" destId="{38DB5DC8-AF02-4D59-BB9D-ACF4CC92E893}" srcOrd="0" destOrd="0" presId="urn:microsoft.com/office/officeart/2008/layout/HorizontalMultiLevelHierarchy"/>
    <dgm:cxn modelId="{A789C6C8-752F-449F-BBF4-9B5689CD5C53}" type="presParOf" srcId="{D10E9EBB-F31C-4B41-930A-E022C15A28F9}" destId="{B080571E-D223-4DFF-96AA-6FFCE3AB4891}" srcOrd="37" destOrd="0" presId="urn:microsoft.com/office/officeart/2008/layout/HorizontalMultiLevelHierarchy"/>
    <dgm:cxn modelId="{957D2D6E-DC82-43FD-B0AE-84E255087D7B}" type="presParOf" srcId="{B080571E-D223-4DFF-96AA-6FFCE3AB4891}" destId="{F1FBD70D-9275-42E9-A00C-78AE7A170B41}" srcOrd="0" destOrd="0" presId="urn:microsoft.com/office/officeart/2008/layout/HorizontalMultiLevelHierarchy"/>
    <dgm:cxn modelId="{8749470D-CA42-40FD-8507-A5186FEC381A}" type="presParOf" srcId="{B080571E-D223-4DFF-96AA-6FFCE3AB4891}" destId="{CEAA67D5-2A3E-4DA5-9A4A-93F0C11B40C0}" srcOrd="1" destOrd="0" presId="urn:microsoft.com/office/officeart/2008/layout/HorizontalMultiLevelHierarchy"/>
    <dgm:cxn modelId="{98E8E774-797E-4E61-8BB6-EB2CBE4BDCAF}" type="presParOf" srcId="{D10E9EBB-F31C-4B41-930A-E022C15A28F9}" destId="{C6FAAEE3-7D15-4A22-8B45-EC4CFF102560}" srcOrd="38" destOrd="0" presId="urn:microsoft.com/office/officeart/2008/layout/HorizontalMultiLevelHierarchy"/>
    <dgm:cxn modelId="{EEB4E51C-6659-4B70-8538-CBCDB1225078}" type="presParOf" srcId="{C6FAAEE3-7D15-4A22-8B45-EC4CFF102560}" destId="{62AF06D0-54CB-48EC-AF32-ABCEA57CB999}" srcOrd="0" destOrd="0" presId="urn:microsoft.com/office/officeart/2008/layout/HorizontalMultiLevelHierarchy"/>
    <dgm:cxn modelId="{B6FA031D-83E2-4AEC-B79B-5AF4FDB30332}" type="presParOf" srcId="{D10E9EBB-F31C-4B41-930A-E022C15A28F9}" destId="{0FC3BE9E-0723-4539-8322-5F852F53BC96}" srcOrd="39" destOrd="0" presId="urn:microsoft.com/office/officeart/2008/layout/HorizontalMultiLevelHierarchy"/>
    <dgm:cxn modelId="{8F9E55C0-4743-4A6C-A1D3-7DA82661F595}" type="presParOf" srcId="{0FC3BE9E-0723-4539-8322-5F852F53BC96}" destId="{68A3C6BB-4651-4B15-B98A-F78B5FE3412F}" srcOrd="0" destOrd="0" presId="urn:microsoft.com/office/officeart/2008/layout/HorizontalMultiLevelHierarchy"/>
    <dgm:cxn modelId="{5F7DF583-6E90-417C-A768-C7B360EF80E5}" type="presParOf" srcId="{0FC3BE9E-0723-4539-8322-5F852F53BC96}" destId="{B7D2C67D-1940-4F08-A7A5-FE70A87A546D}" srcOrd="1" destOrd="0" presId="urn:microsoft.com/office/officeart/2008/layout/HorizontalMultiLevelHierarchy"/>
    <dgm:cxn modelId="{FBF82123-98BF-42C0-9DDD-F20492E54A93}" type="presParOf" srcId="{D10E9EBB-F31C-4B41-930A-E022C15A28F9}" destId="{ADD4F2EE-31A2-4B0C-8D86-7D69489153BE}" srcOrd="40" destOrd="0" presId="urn:microsoft.com/office/officeart/2008/layout/HorizontalMultiLevelHierarchy"/>
    <dgm:cxn modelId="{D62947AF-E026-4B64-9651-93BD5EE600AD}" type="presParOf" srcId="{ADD4F2EE-31A2-4B0C-8D86-7D69489153BE}" destId="{2EFFF6F9-C45F-4C54-8367-1BADC24ACD0E}" srcOrd="0" destOrd="0" presId="urn:microsoft.com/office/officeart/2008/layout/HorizontalMultiLevelHierarchy"/>
    <dgm:cxn modelId="{7AC1223C-5D9C-41EB-B11C-6DB752B1F60B}" type="presParOf" srcId="{D10E9EBB-F31C-4B41-930A-E022C15A28F9}" destId="{3F3D1D1C-6CFD-49DC-9C00-EE34BB969042}" srcOrd="41" destOrd="0" presId="urn:microsoft.com/office/officeart/2008/layout/HorizontalMultiLevelHierarchy"/>
    <dgm:cxn modelId="{54935E73-47AE-4730-BBAE-4E70FD16981D}" type="presParOf" srcId="{3F3D1D1C-6CFD-49DC-9C00-EE34BB969042}" destId="{C3FFAF58-B491-45FC-B1F6-AC5CAF5279E7}" srcOrd="0" destOrd="0" presId="urn:microsoft.com/office/officeart/2008/layout/HorizontalMultiLevelHierarchy"/>
    <dgm:cxn modelId="{F47FE8DF-0E48-4C8E-9CD0-59FFFDF806B8}" type="presParOf" srcId="{3F3D1D1C-6CFD-49DC-9C00-EE34BB969042}" destId="{602B1ADB-9860-4379-802D-9F97F2688634}" srcOrd="1" destOrd="0" presId="urn:microsoft.com/office/officeart/2008/layout/HorizontalMultiLevelHierarchy"/>
    <dgm:cxn modelId="{33CD6436-8FD5-46FC-995F-5517856B4BDE}" type="presParOf" srcId="{D10E9EBB-F31C-4B41-930A-E022C15A28F9}" destId="{1A0974C6-A0A6-49B5-948F-47CD2D8353C4}" srcOrd="42" destOrd="0" presId="urn:microsoft.com/office/officeart/2008/layout/HorizontalMultiLevelHierarchy"/>
    <dgm:cxn modelId="{40ABC9BB-6A71-45DA-B519-62CD316F1A3B}" type="presParOf" srcId="{1A0974C6-A0A6-49B5-948F-47CD2D8353C4}" destId="{E2D593EB-F5BD-49FA-9299-F737B6D82EED}" srcOrd="0" destOrd="0" presId="urn:microsoft.com/office/officeart/2008/layout/HorizontalMultiLevelHierarchy"/>
    <dgm:cxn modelId="{EB8C6128-CC81-46AD-A367-B20F3C5758A3}" type="presParOf" srcId="{D10E9EBB-F31C-4B41-930A-E022C15A28F9}" destId="{54165842-C63F-44FB-8C78-BDDD5860F3B4}" srcOrd="43" destOrd="0" presId="urn:microsoft.com/office/officeart/2008/layout/HorizontalMultiLevelHierarchy"/>
    <dgm:cxn modelId="{367E0D2E-CB13-4446-ADF2-A4CDADD45CF2}" type="presParOf" srcId="{54165842-C63F-44FB-8C78-BDDD5860F3B4}" destId="{26DF50C2-339C-484D-914F-8DA879877FF8}" srcOrd="0" destOrd="0" presId="urn:microsoft.com/office/officeart/2008/layout/HorizontalMultiLevelHierarchy"/>
    <dgm:cxn modelId="{B34AEA9D-33FD-411C-87DD-4AC77DB9BEC1}" type="presParOf" srcId="{54165842-C63F-44FB-8C78-BDDD5860F3B4}" destId="{4311C7D2-6A81-4AFD-8602-C550D4FAD272}" srcOrd="1" destOrd="0" presId="urn:microsoft.com/office/officeart/2008/layout/HorizontalMultiLevelHierarchy"/>
    <dgm:cxn modelId="{D86B93FB-300E-400F-81EE-4ABA280B902F}" type="presParOf" srcId="{D10E9EBB-F31C-4B41-930A-E022C15A28F9}" destId="{DFD04032-E6F0-4E97-A973-F782BFEC8DEB}" srcOrd="44" destOrd="0" presId="urn:microsoft.com/office/officeart/2008/layout/HorizontalMultiLevelHierarchy"/>
    <dgm:cxn modelId="{9197999D-7FB9-46CE-B1B1-3533ACB71AA3}" type="presParOf" srcId="{DFD04032-E6F0-4E97-A973-F782BFEC8DEB}" destId="{EBABD6DF-8AB5-402B-904E-373BF99E221E}" srcOrd="0" destOrd="0" presId="urn:microsoft.com/office/officeart/2008/layout/HorizontalMultiLevelHierarchy"/>
    <dgm:cxn modelId="{05F1EE76-3260-4BE0-A852-0834AE0F379D}" type="presParOf" srcId="{D10E9EBB-F31C-4B41-930A-E022C15A28F9}" destId="{9D7486C4-5650-4D64-A0C3-226939294D1D}" srcOrd="45" destOrd="0" presId="urn:microsoft.com/office/officeart/2008/layout/HorizontalMultiLevelHierarchy"/>
    <dgm:cxn modelId="{B3D7203D-95E8-468C-A8DE-39ECC27D1908}" type="presParOf" srcId="{9D7486C4-5650-4D64-A0C3-226939294D1D}" destId="{2227213D-F6D4-41D7-8CFF-2FC77FCAEA39}" srcOrd="0" destOrd="0" presId="urn:microsoft.com/office/officeart/2008/layout/HorizontalMultiLevelHierarchy"/>
    <dgm:cxn modelId="{A76284F3-A549-4949-8974-4DBFBC740A09}" type="presParOf" srcId="{9D7486C4-5650-4D64-A0C3-226939294D1D}" destId="{1045FD0F-CDCA-4D6C-91BA-89B6C5721AC7}" srcOrd="1" destOrd="0" presId="urn:microsoft.com/office/officeart/2008/layout/HorizontalMultiLevelHierarchy"/>
    <dgm:cxn modelId="{AC2178E1-CECC-479A-B51D-AA1E48AB5A7C}" type="presParOf" srcId="{D10E9EBB-F31C-4B41-930A-E022C15A28F9}" destId="{CC3AC654-87A2-45A8-B5A9-9A15EF0F876B}" srcOrd="46" destOrd="0" presId="urn:microsoft.com/office/officeart/2008/layout/HorizontalMultiLevelHierarchy"/>
    <dgm:cxn modelId="{AAFA4439-1655-4945-8EE6-F5403DF6931A}" type="presParOf" srcId="{CC3AC654-87A2-45A8-B5A9-9A15EF0F876B}" destId="{DCC9ADC7-416B-44EB-B8ED-0BCB388BDD4B}" srcOrd="0" destOrd="0" presId="urn:microsoft.com/office/officeart/2008/layout/HorizontalMultiLevelHierarchy"/>
    <dgm:cxn modelId="{19EC3F09-E57A-43E4-98DC-DAD01D8FF6AB}" type="presParOf" srcId="{D10E9EBB-F31C-4B41-930A-E022C15A28F9}" destId="{AA5FE235-C78A-4B2F-B087-8C7BA084B8CD}" srcOrd="47" destOrd="0" presId="urn:microsoft.com/office/officeart/2008/layout/HorizontalMultiLevelHierarchy"/>
    <dgm:cxn modelId="{BFC5B774-1AB3-49D1-8D38-059BEB1C4671}" type="presParOf" srcId="{AA5FE235-C78A-4B2F-B087-8C7BA084B8CD}" destId="{490529E5-1C4F-4901-BC14-C702D9E2016F}" srcOrd="0" destOrd="0" presId="urn:microsoft.com/office/officeart/2008/layout/HorizontalMultiLevelHierarchy"/>
    <dgm:cxn modelId="{68B99099-1F6F-4445-AD99-585F9950F6ED}" type="presParOf" srcId="{AA5FE235-C78A-4B2F-B087-8C7BA084B8CD}" destId="{D4B18EED-271A-4167-B42B-9B38FEE64CEE}" srcOrd="1" destOrd="0" presId="urn:microsoft.com/office/officeart/2008/layout/HorizontalMultiLevelHierarchy"/>
    <dgm:cxn modelId="{F83673CE-1FD1-430F-ACAB-F13D7E433C9E}" type="presParOf" srcId="{D10E9EBB-F31C-4B41-930A-E022C15A28F9}" destId="{9B617916-39C0-42CF-B713-0D094A52801C}" srcOrd="48" destOrd="0" presId="urn:microsoft.com/office/officeart/2008/layout/HorizontalMultiLevelHierarchy"/>
    <dgm:cxn modelId="{7BDFBD73-833D-46A9-86E3-DD29812642FF}" type="presParOf" srcId="{9B617916-39C0-42CF-B713-0D094A52801C}" destId="{94CE6F13-8C44-4858-9A55-DA26E00C5D97}" srcOrd="0" destOrd="0" presId="urn:microsoft.com/office/officeart/2008/layout/HorizontalMultiLevelHierarchy"/>
    <dgm:cxn modelId="{9ABAF91F-CE79-454C-BA1E-7F144F708089}" type="presParOf" srcId="{D10E9EBB-F31C-4B41-930A-E022C15A28F9}" destId="{FE7F1A2A-C6A5-409A-83F5-047AEDF1CE26}" srcOrd="49" destOrd="0" presId="urn:microsoft.com/office/officeart/2008/layout/HorizontalMultiLevelHierarchy"/>
    <dgm:cxn modelId="{DD58C257-707B-4C81-AEEF-A42884BBFA9C}" type="presParOf" srcId="{FE7F1A2A-C6A5-409A-83F5-047AEDF1CE26}" destId="{218EA1E6-0802-4FD7-BD22-4A967A9D1AA1}" srcOrd="0" destOrd="0" presId="urn:microsoft.com/office/officeart/2008/layout/HorizontalMultiLevelHierarchy"/>
    <dgm:cxn modelId="{07B1C834-D3ED-49AF-A8AB-B7821E170C5B}" type="presParOf" srcId="{FE7F1A2A-C6A5-409A-83F5-047AEDF1CE26}" destId="{6EF4CF32-7C33-4C1C-B776-3AF28D731070}" srcOrd="1" destOrd="0" presId="urn:microsoft.com/office/officeart/2008/layout/HorizontalMultiLevelHierarchy"/>
    <dgm:cxn modelId="{DA6522F4-70BC-4667-9B00-7A3524EB4F1C}" type="presParOf" srcId="{D10E9EBB-F31C-4B41-930A-E022C15A28F9}" destId="{F75866F7-683A-45AD-A4BE-C70959DF50D7}" srcOrd="50" destOrd="0" presId="urn:microsoft.com/office/officeart/2008/layout/HorizontalMultiLevelHierarchy"/>
    <dgm:cxn modelId="{92189D62-62EC-448A-AAB6-24E6BD601BBA}" type="presParOf" srcId="{F75866F7-683A-45AD-A4BE-C70959DF50D7}" destId="{0A64950C-B012-4F31-A183-E183EA96EC4D}" srcOrd="0" destOrd="0" presId="urn:microsoft.com/office/officeart/2008/layout/HorizontalMultiLevelHierarchy"/>
    <dgm:cxn modelId="{D6B01B61-8176-4537-A806-F66732C9840B}" type="presParOf" srcId="{D10E9EBB-F31C-4B41-930A-E022C15A28F9}" destId="{CB6172FA-F959-4902-8AEA-4EA8916E6E5A}" srcOrd="51" destOrd="0" presId="urn:microsoft.com/office/officeart/2008/layout/HorizontalMultiLevelHierarchy"/>
    <dgm:cxn modelId="{C96201C9-C21B-4317-9685-6BF91A225CA0}" type="presParOf" srcId="{CB6172FA-F959-4902-8AEA-4EA8916E6E5A}" destId="{022B40C9-2D97-4ECD-B388-A1D678E17CD2}" srcOrd="0" destOrd="0" presId="urn:microsoft.com/office/officeart/2008/layout/HorizontalMultiLevelHierarchy"/>
    <dgm:cxn modelId="{10C44988-B057-42CF-AA86-74C025B245D4}" type="presParOf" srcId="{CB6172FA-F959-4902-8AEA-4EA8916E6E5A}" destId="{05A395DF-02C5-408F-9A13-F4793915F496}" srcOrd="1" destOrd="0" presId="urn:microsoft.com/office/officeart/2008/layout/HorizontalMultiLevelHierarchy"/>
    <dgm:cxn modelId="{0C0B3D6D-2592-4C6E-A6C6-B1ECC5ECE247}" type="presParOf" srcId="{D10E9EBB-F31C-4B41-930A-E022C15A28F9}" destId="{35ED20F8-F24B-440A-9266-B94E69459A02}" srcOrd="52" destOrd="0" presId="urn:microsoft.com/office/officeart/2008/layout/HorizontalMultiLevelHierarchy"/>
    <dgm:cxn modelId="{17F641CD-45DB-43F5-AEA0-42FD6640033E}" type="presParOf" srcId="{35ED20F8-F24B-440A-9266-B94E69459A02}" destId="{956A4182-040C-44C0-80A0-902682498D37}" srcOrd="0" destOrd="0" presId="urn:microsoft.com/office/officeart/2008/layout/HorizontalMultiLevelHierarchy"/>
    <dgm:cxn modelId="{623DAF2A-12ED-48FF-8434-83A11B3DAADD}" type="presParOf" srcId="{D10E9EBB-F31C-4B41-930A-E022C15A28F9}" destId="{D3B53876-8268-498B-8FF2-167212F310FE}" srcOrd="53" destOrd="0" presId="urn:microsoft.com/office/officeart/2008/layout/HorizontalMultiLevelHierarchy"/>
    <dgm:cxn modelId="{2DB7694F-AD3F-4768-8A19-B22460D6A496}" type="presParOf" srcId="{D3B53876-8268-498B-8FF2-167212F310FE}" destId="{36BB6521-F7F7-463F-902D-035894A02596}" srcOrd="0" destOrd="0" presId="urn:microsoft.com/office/officeart/2008/layout/HorizontalMultiLevelHierarchy"/>
    <dgm:cxn modelId="{74D82426-CBA0-4A5A-B66C-FFE1E8A69DEE}" type="presParOf" srcId="{D3B53876-8268-498B-8FF2-167212F310FE}" destId="{67EE4E79-4C5D-4D2A-809C-71BA0373CDA6}" srcOrd="1" destOrd="0" presId="urn:microsoft.com/office/officeart/2008/layout/HorizontalMultiLevelHierarchy"/>
    <dgm:cxn modelId="{D6AFD188-2DFF-4EF9-A86C-B9FD3C8E25A1}" type="presParOf" srcId="{D10E9EBB-F31C-4B41-930A-E022C15A28F9}" destId="{27C9BFA7-1961-435E-9D59-F85E02AD7EE7}" srcOrd="54" destOrd="0" presId="urn:microsoft.com/office/officeart/2008/layout/HorizontalMultiLevelHierarchy"/>
    <dgm:cxn modelId="{E3A5FDEB-650A-4532-8D3E-3F74BCBA4877}" type="presParOf" srcId="{27C9BFA7-1961-435E-9D59-F85E02AD7EE7}" destId="{E1C1AC55-AE1A-48B8-9458-92BC4A686EE4}" srcOrd="0" destOrd="0" presId="urn:microsoft.com/office/officeart/2008/layout/HorizontalMultiLevelHierarchy"/>
    <dgm:cxn modelId="{30F9246F-DC15-46CE-B349-73B661443908}" type="presParOf" srcId="{D10E9EBB-F31C-4B41-930A-E022C15A28F9}" destId="{7FB1F2AC-0EDA-4194-B241-8944455DBBC2}" srcOrd="55" destOrd="0" presId="urn:microsoft.com/office/officeart/2008/layout/HorizontalMultiLevelHierarchy"/>
    <dgm:cxn modelId="{7C22564B-0C52-40D2-ADD9-9E2EF4EA50D1}" type="presParOf" srcId="{7FB1F2AC-0EDA-4194-B241-8944455DBBC2}" destId="{0FF2E006-545A-4AB0-9B42-3F728AC79CC1}" srcOrd="0" destOrd="0" presId="urn:microsoft.com/office/officeart/2008/layout/HorizontalMultiLevelHierarchy"/>
    <dgm:cxn modelId="{0C2089A6-28EF-4EAC-91D1-992DDEB7D57B}" type="presParOf" srcId="{7FB1F2AC-0EDA-4194-B241-8944455DBBC2}" destId="{76825F27-36E0-41DA-BF41-DD9BEC83EBCC}" srcOrd="1" destOrd="0" presId="urn:microsoft.com/office/officeart/2008/layout/HorizontalMultiLevelHierarchy"/>
    <dgm:cxn modelId="{8434A80F-04DF-474E-9C01-5BD32B158618}" type="presParOf" srcId="{D10E9EBB-F31C-4B41-930A-E022C15A28F9}" destId="{EEB8D4B9-439B-41FC-B179-04A835A030E9}" srcOrd="56" destOrd="0" presId="urn:microsoft.com/office/officeart/2008/layout/HorizontalMultiLevelHierarchy"/>
    <dgm:cxn modelId="{26A16F09-3B20-4477-98DF-AB4E76D5E8BE}" type="presParOf" srcId="{EEB8D4B9-439B-41FC-B179-04A835A030E9}" destId="{24646C24-7844-42FE-A76C-5DA84F2189F6}" srcOrd="0" destOrd="0" presId="urn:microsoft.com/office/officeart/2008/layout/HorizontalMultiLevelHierarchy"/>
    <dgm:cxn modelId="{CA78B3D3-D415-4A51-9B7E-F24897AF3EB1}" type="presParOf" srcId="{D10E9EBB-F31C-4B41-930A-E022C15A28F9}" destId="{A295679C-C6F9-4080-A140-193687EF72B9}" srcOrd="57" destOrd="0" presId="urn:microsoft.com/office/officeart/2008/layout/HorizontalMultiLevelHierarchy"/>
    <dgm:cxn modelId="{01ACA6D7-B4B5-4170-AF48-4897FE65655C}" type="presParOf" srcId="{A295679C-C6F9-4080-A140-193687EF72B9}" destId="{8010DAC9-5626-4702-AF3B-9F979FDD4A92}" srcOrd="0" destOrd="0" presId="urn:microsoft.com/office/officeart/2008/layout/HorizontalMultiLevelHierarchy"/>
    <dgm:cxn modelId="{CF4B43EF-20C6-4B38-B833-F72DBACD6DCD}" type="presParOf" srcId="{A295679C-C6F9-4080-A140-193687EF72B9}" destId="{02741C57-7EAB-4608-A3D6-E7046939074F}" srcOrd="1" destOrd="0" presId="urn:microsoft.com/office/officeart/2008/layout/HorizontalMultiLevelHierarchy"/>
    <dgm:cxn modelId="{BEFB27C9-6AEE-4F5D-A16D-A5DA83F75019}" type="presParOf" srcId="{D10E9EBB-F31C-4B41-930A-E022C15A28F9}" destId="{9B5C192C-69B9-432F-8BAB-BEDC2C2C273B}" srcOrd="58" destOrd="0" presId="urn:microsoft.com/office/officeart/2008/layout/HorizontalMultiLevelHierarchy"/>
    <dgm:cxn modelId="{74012DF7-31EF-4D21-8B80-EC1DE78B6215}" type="presParOf" srcId="{9B5C192C-69B9-432F-8BAB-BEDC2C2C273B}" destId="{FD0BD2DC-1D53-45F2-BF05-EFA87FD2E604}" srcOrd="0" destOrd="0" presId="urn:microsoft.com/office/officeart/2008/layout/HorizontalMultiLevelHierarchy"/>
    <dgm:cxn modelId="{BF6BE18D-4F3A-4D45-B537-08D8BA29F705}" type="presParOf" srcId="{D10E9EBB-F31C-4B41-930A-E022C15A28F9}" destId="{F97BC74D-BF2C-4E5B-9B20-829C02605106}" srcOrd="59" destOrd="0" presId="urn:microsoft.com/office/officeart/2008/layout/HorizontalMultiLevelHierarchy"/>
    <dgm:cxn modelId="{16443227-ADFD-4F9E-8423-E8392AA72DE3}" type="presParOf" srcId="{F97BC74D-BF2C-4E5B-9B20-829C02605106}" destId="{25F072C7-67F2-486C-8CA1-3E4EF01B4512}" srcOrd="0" destOrd="0" presId="urn:microsoft.com/office/officeart/2008/layout/HorizontalMultiLevelHierarchy"/>
    <dgm:cxn modelId="{31B14E85-A8BD-432F-8D7C-0B93DE16340D}" type="presParOf" srcId="{F97BC74D-BF2C-4E5B-9B20-829C02605106}" destId="{CB358BA9-093E-4453-BBDB-C300AC89714F}" srcOrd="1" destOrd="0" presId="urn:microsoft.com/office/officeart/2008/layout/HorizontalMultiLevelHierarchy"/>
    <dgm:cxn modelId="{C2A3910D-F6F1-4E76-86F3-7D50C4DB1A4E}" type="presParOf" srcId="{D10E9EBB-F31C-4B41-930A-E022C15A28F9}" destId="{92794CE0-5BE2-431E-BEC7-E8444C1C57ED}" srcOrd="60" destOrd="0" presId="urn:microsoft.com/office/officeart/2008/layout/HorizontalMultiLevelHierarchy"/>
    <dgm:cxn modelId="{0AC2D47D-8C7E-41EA-8696-F10297E2085A}" type="presParOf" srcId="{92794CE0-5BE2-431E-BEC7-E8444C1C57ED}" destId="{625B01B0-FAA4-4978-B577-6121C0E4CDE6}" srcOrd="0" destOrd="0" presId="urn:microsoft.com/office/officeart/2008/layout/HorizontalMultiLevelHierarchy"/>
    <dgm:cxn modelId="{DF2972D9-767C-4B2D-A7A5-8F48FD6E7DC5}" type="presParOf" srcId="{D10E9EBB-F31C-4B41-930A-E022C15A28F9}" destId="{613DB299-7BFC-4E69-9BEE-05BFC7BE6223}" srcOrd="61" destOrd="0" presId="urn:microsoft.com/office/officeart/2008/layout/HorizontalMultiLevelHierarchy"/>
    <dgm:cxn modelId="{CC830B27-035F-4F0E-9394-F811A59E5DE4}" type="presParOf" srcId="{613DB299-7BFC-4E69-9BEE-05BFC7BE6223}" destId="{C25491DB-B4AF-49FC-8FCA-785D33234771}" srcOrd="0" destOrd="0" presId="urn:microsoft.com/office/officeart/2008/layout/HorizontalMultiLevelHierarchy"/>
    <dgm:cxn modelId="{03098BDB-4A63-4037-A4BF-45C6FF9D448C}" type="presParOf" srcId="{613DB299-7BFC-4E69-9BEE-05BFC7BE6223}" destId="{3D6BFC2D-5F61-43A3-9C3C-BD3CBD32C0D1}" srcOrd="1" destOrd="0" presId="urn:microsoft.com/office/officeart/2008/layout/HorizontalMultiLevelHierarchy"/>
    <dgm:cxn modelId="{A30A4CF8-1611-42EA-A719-C8964C617E8B}" type="presParOf" srcId="{D10E9EBB-F31C-4B41-930A-E022C15A28F9}" destId="{88A3D3F6-AAE7-49BD-8E9E-C1E2AC03D0AD}" srcOrd="62" destOrd="0" presId="urn:microsoft.com/office/officeart/2008/layout/HorizontalMultiLevelHierarchy"/>
    <dgm:cxn modelId="{25AD38E7-3D64-4201-823E-2F211C003668}" type="presParOf" srcId="{88A3D3F6-AAE7-49BD-8E9E-C1E2AC03D0AD}" destId="{1F3E5D50-D911-4346-BD3B-E448135F118F}" srcOrd="0" destOrd="0" presId="urn:microsoft.com/office/officeart/2008/layout/HorizontalMultiLevelHierarchy"/>
    <dgm:cxn modelId="{09A4BE7B-FF02-4CD7-B926-495AEB7C518F}" type="presParOf" srcId="{D10E9EBB-F31C-4B41-930A-E022C15A28F9}" destId="{C57B8ACE-B5D1-48B5-BA07-E9DA26E83987}" srcOrd="63" destOrd="0" presId="urn:microsoft.com/office/officeart/2008/layout/HorizontalMultiLevelHierarchy"/>
    <dgm:cxn modelId="{88AD9E18-0C8C-4919-BC99-0CEC84FC7236}" type="presParOf" srcId="{C57B8ACE-B5D1-48B5-BA07-E9DA26E83987}" destId="{6AA51FBE-921E-4C12-AFE2-D8C18A78DE28}" srcOrd="0" destOrd="0" presId="urn:microsoft.com/office/officeart/2008/layout/HorizontalMultiLevelHierarchy"/>
    <dgm:cxn modelId="{EAE32287-6B7B-43CA-A8B8-78FA706A33F4}" type="presParOf" srcId="{C57B8ACE-B5D1-48B5-BA07-E9DA26E83987}" destId="{0BB595DE-BA24-4093-8B38-6B13D48B57E4}" srcOrd="1" destOrd="0" presId="urn:microsoft.com/office/officeart/2008/layout/HorizontalMultiLevelHierarchy"/>
    <dgm:cxn modelId="{1ECFB123-9D95-44C0-820F-6955780CAD01}" type="presParOf" srcId="{D10E9EBB-F31C-4B41-930A-E022C15A28F9}" destId="{AA5D7920-09BC-4A1D-83D3-DC34863813EC}" srcOrd="64" destOrd="0" presId="urn:microsoft.com/office/officeart/2008/layout/HorizontalMultiLevelHierarchy"/>
    <dgm:cxn modelId="{9B043E85-4076-4635-AD34-911EDB20D780}" type="presParOf" srcId="{AA5D7920-09BC-4A1D-83D3-DC34863813EC}" destId="{654D68B1-3CA8-416E-92DC-3A47FBAB1D51}" srcOrd="0" destOrd="0" presId="urn:microsoft.com/office/officeart/2008/layout/HorizontalMultiLevelHierarchy"/>
    <dgm:cxn modelId="{AF3FE178-9347-4046-BB38-81A47FD44C5C}" type="presParOf" srcId="{D10E9EBB-F31C-4B41-930A-E022C15A28F9}" destId="{584A961D-D7DB-4B2C-9EB6-AFA28CAB7D1E}" srcOrd="65" destOrd="0" presId="urn:microsoft.com/office/officeart/2008/layout/HorizontalMultiLevelHierarchy"/>
    <dgm:cxn modelId="{192B1F34-2924-4C58-9EAC-54F86B4607D1}" type="presParOf" srcId="{584A961D-D7DB-4B2C-9EB6-AFA28CAB7D1E}" destId="{B5EEF48F-B06F-4502-A394-64064936858A}" srcOrd="0" destOrd="0" presId="urn:microsoft.com/office/officeart/2008/layout/HorizontalMultiLevelHierarchy"/>
    <dgm:cxn modelId="{E67279F6-75CB-41F1-B42E-E895C88DEDCE}" type="presParOf" srcId="{584A961D-D7DB-4B2C-9EB6-AFA28CAB7D1E}" destId="{EE30AB06-409E-452A-AA6D-7AE25113F5E6}" srcOrd="1" destOrd="0" presId="urn:microsoft.com/office/officeart/2008/layout/HorizontalMultiLevelHierarchy"/>
    <dgm:cxn modelId="{67738ACC-6DC6-425E-88EC-A63FAE0EC58C}" type="presParOf" srcId="{D10E9EBB-F31C-4B41-930A-E022C15A28F9}" destId="{A8C575C7-CA64-4F97-B009-35A7F658610B}" srcOrd="66" destOrd="0" presId="urn:microsoft.com/office/officeart/2008/layout/HorizontalMultiLevelHierarchy"/>
    <dgm:cxn modelId="{B75E1564-2871-40CA-BECB-E0D02DFF7CEF}" type="presParOf" srcId="{A8C575C7-CA64-4F97-B009-35A7F658610B}" destId="{34A805AE-7054-46AF-AC28-5F0AEF17E88B}" srcOrd="0" destOrd="0" presId="urn:microsoft.com/office/officeart/2008/layout/HorizontalMultiLevelHierarchy"/>
    <dgm:cxn modelId="{DA7D0D4E-BA8B-48A0-878A-58513382F373}" type="presParOf" srcId="{D10E9EBB-F31C-4B41-930A-E022C15A28F9}" destId="{64FA7FB3-42C7-47E5-A00A-254A4CB07B86}" srcOrd="67" destOrd="0" presId="urn:microsoft.com/office/officeart/2008/layout/HorizontalMultiLevelHierarchy"/>
    <dgm:cxn modelId="{05B09A73-10D2-46D4-9913-DBE8C4B8E2DF}" type="presParOf" srcId="{64FA7FB3-42C7-47E5-A00A-254A4CB07B86}" destId="{E4B8B65C-72E6-495A-84EE-BB453DA81CCD}" srcOrd="0" destOrd="0" presId="urn:microsoft.com/office/officeart/2008/layout/HorizontalMultiLevelHierarchy"/>
    <dgm:cxn modelId="{09355BAC-35C6-4E65-8C20-250717ED0E36}" type="presParOf" srcId="{64FA7FB3-42C7-47E5-A00A-254A4CB07B86}" destId="{75CE4E2B-71CA-4229-8200-4F15C1FC7C56}" srcOrd="1" destOrd="0" presId="urn:microsoft.com/office/officeart/2008/layout/HorizontalMultiLevelHierarchy"/>
    <dgm:cxn modelId="{23C25D6D-D6BC-4601-8E41-25AD19C58F6C}" type="presParOf" srcId="{D10E9EBB-F31C-4B41-930A-E022C15A28F9}" destId="{559DF20E-7ADC-4BF2-B17B-09E1F66F72CD}" srcOrd="68" destOrd="0" presId="urn:microsoft.com/office/officeart/2008/layout/HorizontalMultiLevelHierarchy"/>
    <dgm:cxn modelId="{D526DA31-B0B7-44AB-BB78-18CC9C701658}" type="presParOf" srcId="{559DF20E-7ADC-4BF2-B17B-09E1F66F72CD}" destId="{F18CC220-55DA-4B7E-BD8C-3A8ADB40D86B}" srcOrd="0" destOrd="0" presId="urn:microsoft.com/office/officeart/2008/layout/HorizontalMultiLevelHierarchy"/>
    <dgm:cxn modelId="{F68D3A65-41C0-46FF-B0C7-8CFD995A500B}" type="presParOf" srcId="{D10E9EBB-F31C-4B41-930A-E022C15A28F9}" destId="{B9EFF859-E8BA-4B22-894D-95873A1E2ACB}" srcOrd="69" destOrd="0" presId="urn:microsoft.com/office/officeart/2008/layout/HorizontalMultiLevelHierarchy"/>
    <dgm:cxn modelId="{ACDF269B-24D5-4911-9373-1C264EE2FFE2}" type="presParOf" srcId="{B9EFF859-E8BA-4B22-894D-95873A1E2ACB}" destId="{563054D0-9D1E-4057-8D82-BE7C47739B13}" srcOrd="0" destOrd="0" presId="urn:microsoft.com/office/officeart/2008/layout/HorizontalMultiLevelHierarchy"/>
    <dgm:cxn modelId="{208F10AE-147A-4D8A-94A1-A851F0921EBE}" type="presParOf" srcId="{B9EFF859-E8BA-4B22-894D-95873A1E2ACB}" destId="{9EA3A57E-4ABB-4EC9-AFD6-A24BCD658380}" srcOrd="1" destOrd="0" presId="urn:microsoft.com/office/officeart/2008/layout/HorizontalMultiLevelHierarchy"/>
    <dgm:cxn modelId="{CAD8463E-97A0-4244-AF41-8177CB45D6DB}" type="presParOf" srcId="{D10E9EBB-F31C-4B41-930A-E022C15A28F9}" destId="{5EE9B2F0-76B0-4461-B1B5-B30B5931D6B1}" srcOrd="70" destOrd="0" presId="urn:microsoft.com/office/officeart/2008/layout/HorizontalMultiLevelHierarchy"/>
    <dgm:cxn modelId="{5B624065-8F80-4869-9E4E-60EF29463E11}" type="presParOf" srcId="{5EE9B2F0-76B0-4461-B1B5-B30B5931D6B1}" destId="{8255B408-43F0-4049-B0B3-55CBD29E2F7F}" srcOrd="0" destOrd="0" presId="urn:microsoft.com/office/officeart/2008/layout/HorizontalMultiLevelHierarchy"/>
    <dgm:cxn modelId="{AE8399FB-C5D6-4D27-B119-9F777EBC7DFA}" type="presParOf" srcId="{D10E9EBB-F31C-4B41-930A-E022C15A28F9}" destId="{13E2BBCC-2CAE-487C-BCFB-225F38FFA2C3}" srcOrd="71" destOrd="0" presId="urn:microsoft.com/office/officeart/2008/layout/HorizontalMultiLevelHierarchy"/>
    <dgm:cxn modelId="{483B8EDC-3441-4E6A-9DDA-F45A8792EE79}" type="presParOf" srcId="{13E2BBCC-2CAE-487C-BCFB-225F38FFA2C3}" destId="{3FCD0014-8520-4D4A-8E49-D25132CC0E81}" srcOrd="0" destOrd="0" presId="urn:microsoft.com/office/officeart/2008/layout/HorizontalMultiLevelHierarchy"/>
    <dgm:cxn modelId="{1689AB0A-ABCC-4EF5-86C5-A6E779DB4702}" type="presParOf" srcId="{13E2BBCC-2CAE-487C-BCFB-225F38FFA2C3}" destId="{9E15028A-786D-4BFC-8040-12E03711EC1C}" srcOrd="1" destOrd="0" presId="urn:microsoft.com/office/officeart/2008/layout/HorizontalMultiLevelHierarchy"/>
    <dgm:cxn modelId="{C75582D2-C8C0-44CB-8EC1-01FE17942899}" type="presParOf" srcId="{D10E9EBB-F31C-4B41-930A-E022C15A28F9}" destId="{C4C64CD6-E1CA-4EAA-9673-C499BADA5190}" srcOrd="72" destOrd="0" presId="urn:microsoft.com/office/officeart/2008/layout/HorizontalMultiLevelHierarchy"/>
    <dgm:cxn modelId="{D425FFC2-C289-4436-A107-3554F7F8DF66}" type="presParOf" srcId="{C4C64CD6-E1CA-4EAA-9673-C499BADA5190}" destId="{3F1E6958-C57A-4F60-A09B-5EC770EA6D02}" srcOrd="0" destOrd="0" presId="urn:microsoft.com/office/officeart/2008/layout/HorizontalMultiLevelHierarchy"/>
    <dgm:cxn modelId="{A7E66A17-42A4-497F-AED8-D5C39DC850CF}" type="presParOf" srcId="{D10E9EBB-F31C-4B41-930A-E022C15A28F9}" destId="{17F6B0D7-8154-4EC9-BB9E-995FDB1E7BB9}" srcOrd="73" destOrd="0" presId="urn:microsoft.com/office/officeart/2008/layout/HorizontalMultiLevelHierarchy"/>
    <dgm:cxn modelId="{2B800F99-49A3-4527-A98E-DED7E06E80BF}" type="presParOf" srcId="{17F6B0D7-8154-4EC9-BB9E-995FDB1E7BB9}" destId="{F978A256-15B0-49E2-BF42-484E3B257B27}" srcOrd="0" destOrd="0" presId="urn:microsoft.com/office/officeart/2008/layout/HorizontalMultiLevelHierarchy"/>
    <dgm:cxn modelId="{CC8F9C29-924D-4164-B8B4-D2FACA84185E}" type="presParOf" srcId="{17F6B0D7-8154-4EC9-BB9E-995FDB1E7BB9}" destId="{D738E001-DAED-4C63-9FE7-D7865EF4EB4F}" srcOrd="1" destOrd="0" presId="urn:microsoft.com/office/officeart/2008/layout/HorizontalMultiLevelHierarchy"/>
    <dgm:cxn modelId="{D1561607-8CE2-48B9-9916-F5F5F8CA4C0B}" type="presParOf" srcId="{D10E9EBB-F31C-4B41-930A-E022C15A28F9}" destId="{CAB12D42-0766-4D9D-9971-E96D49C645A2}" srcOrd="74" destOrd="0" presId="urn:microsoft.com/office/officeart/2008/layout/HorizontalMultiLevelHierarchy"/>
    <dgm:cxn modelId="{8D1B21DA-7837-4287-B29C-E3756B1788E2}" type="presParOf" srcId="{CAB12D42-0766-4D9D-9971-E96D49C645A2}" destId="{E9C0A30A-D39C-4214-8916-CE838F683903}" srcOrd="0" destOrd="0" presId="urn:microsoft.com/office/officeart/2008/layout/HorizontalMultiLevelHierarchy"/>
    <dgm:cxn modelId="{5027FACB-5051-464B-8B98-F80EEE3AFBCE}" type="presParOf" srcId="{D10E9EBB-F31C-4B41-930A-E022C15A28F9}" destId="{5EA5E723-2FC3-4443-9189-F435774DFC03}" srcOrd="75" destOrd="0" presId="urn:microsoft.com/office/officeart/2008/layout/HorizontalMultiLevelHierarchy"/>
    <dgm:cxn modelId="{04A09AA7-8CB4-4B8C-B016-C886756F0765}" type="presParOf" srcId="{5EA5E723-2FC3-4443-9189-F435774DFC03}" destId="{58FFAF32-53B3-41F5-B513-8E16F4B20562}" srcOrd="0" destOrd="0" presId="urn:microsoft.com/office/officeart/2008/layout/HorizontalMultiLevelHierarchy"/>
    <dgm:cxn modelId="{6139E729-E44C-476D-9C7E-F34BF3BE204F}" type="presParOf" srcId="{5EA5E723-2FC3-4443-9189-F435774DFC03}" destId="{71E04688-6E59-43D7-B122-90E7C0DB567D}" srcOrd="1" destOrd="0" presId="urn:microsoft.com/office/officeart/2008/layout/HorizontalMultiLevelHierarchy"/>
    <dgm:cxn modelId="{D9960F14-C3A8-4EFD-B25B-18B758F4FDC6}" type="presParOf" srcId="{D10E9EBB-F31C-4B41-930A-E022C15A28F9}" destId="{9B14A715-49E3-4BB8-95F2-88F1E2263F85}" srcOrd="76" destOrd="0" presId="urn:microsoft.com/office/officeart/2008/layout/HorizontalMultiLevelHierarchy"/>
    <dgm:cxn modelId="{EAC181C0-1867-42AA-A235-AE88CE084636}" type="presParOf" srcId="{9B14A715-49E3-4BB8-95F2-88F1E2263F85}" destId="{ABA070DF-4A61-4B36-A23D-B64A4D511F14}" srcOrd="0" destOrd="0" presId="urn:microsoft.com/office/officeart/2008/layout/HorizontalMultiLevelHierarchy"/>
    <dgm:cxn modelId="{7850D668-313B-4D3D-9636-172C26C759D5}" type="presParOf" srcId="{D10E9EBB-F31C-4B41-930A-E022C15A28F9}" destId="{26CA7587-C69C-4558-9C46-F6BF87712E9D}" srcOrd="77" destOrd="0" presId="urn:microsoft.com/office/officeart/2008/layout/HorizontalMultiLevelHierarchy"/>
    <dgm:cxn modelId="{58A2D084-05E4-463C-B8D3-6FF522C3F7AF}" type="presParOf" srcId="{26CA7587-C69C-4558-9C46-F6BF87712E9D}" destId="{D2F409B7-1964-4269-B566-9A78C954944A}" srcOrd="0" destOrd="0" presId="urn:microsoft.com/office/officeart/2008/layout/HorizontalMultiLevelHierarchy"/>
    <dgm:cxn modelId="{704603AB-C653-4658-AA55-87AE45079870}" type="presParOf" srcId="{26CA7587-C69C-4558-9C46-F6BF87712E9D}" destId="{012A6CDA-9277-4791-A4E4-7E74AD7B9FDE}" srcOrd="1" destOrd="0" presId="urn:microsoft.com/office/officeart/2008/layout/HorizontalMultiLevelHierarchy"/>
    <dgm:cxn modelId="{E0418F15-A81C-47F2-8047-D8175F955A57}" type="presParOf" srcId="{D10E9EBB-F31C-4B41-930A-E022C15A28F9}" destId="{B0AE11B9-9549-40D8-90C5-2B39C752283E}" srcOrd="78" destOrd="0" presId="urn:microsoft.com/office/officeart/2008/layout/HorizontalMultiLevelHierarchy"/>
    <dgm:cxn modelId="{B670AB51-2552-405E-BC76-72B5FDA39E15}" type="presParOf" srcId="{B0AE11B9-9549-40D8-90C5-2B39C752283E}" destId="{E93FB8AC-A589-4EAD-872A-5CA0EA4CC78C}" srcOrd="0" destOrd="0" presId="urn:microsoft.com/office/officeart/2008/layout/HorizontalMultiLevelHierarchy"/>
    <dgm:cxn modelId="{040AA724-FC52-4241-9FBC-0D4E430FDBD0}" type="presParOf" srcId="{D10E9EBB-F31C-4B41-930A-E022C15A28F9}" destId="{DB67970B-D0EE-4A92-8FE8-58185DC14F79}" srcOrd="79" destOrd="0" presId="urn:microsoft.com/office/officeart/2008/layout/HorizontalMultiLevelHierarchy"/>
    <dgm:cxn modelId="{77661FE1-05F1-44CD-A561-98EEACE2CC5A}" type="presParOf" srcId="{DB67970B-D0EE-4A92-8FE8-58185DC14F79}" destId="{09F99944-2D09-424A-9277-A7577B5BE5E8}" srcOrd="0" destOrd="0" presId="urn:microsoft.com/office/officeart/2008/layout/HorizontalMultiLevelHierarchy"/>
    <dgm:cxn modelId="{55C17ED7-C4D7-4821-A668-BD4CD4119CC2}" type="presParOf" srcId="{DB67970B-D0EE-4A92-8FE8-58185DC14F79}" destId="{75DD228F-CC19-4DD1-BAA1-E6D9FE10AC48}" srcOrd="1" destOrd="0" presId="urn:microsoft.com/office/officeart/2008/layout/HorizontalMultiLevelHierarchy"/>
    <dgm:cxn modelId="{9655BA21-8A8C-43FC-B6B0-E532A04355A6}" type="presParOf" srcId="{D10E9EBB-F31C-4B41-930A-E022C15A28F9}" destId="{8967F030-EB09-497A-A7F1-1B614874026D}" srcOrd="80" destOrd="0" presId="urn:microsoft.com/office/officeart/2008/layout/HorizontalMultiLevelHierarchy"/>
    <dgm:cxn modelId="{27F5507F-3969-4FFC-A9D7-A211A14BB978}" type="presParOf" srcId="{8967F030-EB09-497A-A7F1-1B614874026D}" destId="{E48D14BF-132C-42E4-B843-CC0332EE526A}" srcOrd="0" destOrd="0" presId="urn:microsoft.com/office/officeart/2008/layout/HorizontalMultiLevelHierarchy"/>
    <dgm:cxn modelId="{689FA664-DE18-4F1F-84E0-F76BE1FBF321}" type="presParOf" srcId="{D10E9EBB-F31C-4B41-930A-E022C15A28F9}" destId="{E28271DE-59B9-4CD2-89B7-47E78208A2B4}" srcOrd="81" destOrd="0" presId="urn:microsoft.com/office/officeart/2008/layout/HorizontalMultiLevelHierarchy"/>
    <dgm:cxn modelId="{9FCE9B8A-42DE-45A9-8658-8D0F9F2B9F45}" type="presParOf" srcId="{E28271DE-59B9-4CD2-89B7-47E78208A2B4}" destId="{E7C5040F-053A-4B39-897D-E1BAA4C715FF}" srcOrd="0" destOrd="0" presId="urn:microsoft.com/office/officeart/2008/layout/HorizontalMultiLevelHierarchy"/>
    <dgm:cxn modelId="{0BE5625C-44A6-49DA-9518-FE9385A97728}" type="presParOf" srcId="{E28271DE-59B9-4CD2-89B7-47E78208A2B4}" destId="{88385490-74A1-4F86-979A-77687C0DDDA3}" srcOrd="1" destOrd="0" presId="urn:microsoft.com/office/officeart/2008/layout/HorizontalMultiLevelHierarchy"/>
    <dgm:cxn modelId="{8A0BBD3C-578D-47E1-8759-73C9797C93BE}" type="presParOf" srcId="{D10E9EBB-F31C-4B41-930A-E022C15A28F9}" destId="{68C3EB06-ABE6-4FAB-B433-B6C80B487024}" srcOrd="82" destOrd="0" presId="urn:microsoft.com/office/officeart/2008/layout/HorizontalMultiLevelHierarchy"/>
    <dgm:cxn modelId="{E63C3051-F1DC-4DE3-9F67-DE26D8EEE9E0}" type="presParOf" srcId="{68C3EB06-ABE6-4FAB-B433-B6C80B487024}" destId="{50948AB4-1D71-42BA-988B-D91DF3DE9267}" srcOrd="0" destOrd="0" presId="urn:microsoft.com/office/officeart/2008/layout/HorizontalMultiLevelHierarchy"/>
    <dgm:cxn modelId="{97523497-992A-4C02-92DC-DF1D35F9A563}" type="presParOf" srcId="{D10E9EBB-F31C-4B41-930A-E022C15A28F9}" destId="{3B255F87-9EAC-4614-9294-876849C20DD9}" srcOrd="83" destOrd="0" presId="urn:microsoft.com/office/officeart/2008/layout/HorizontalMultiLevelHierarchy"/>
    <dgm:cxn modelId="{EF86B8F2-30F7-49F6-B3C7-CE2FFB612634}" type="presParOf" srcId="{3B255F87-9EAC-4614-9294-876849C20DD9}" destId="{3B60EE38-4544-4F9C-8AB9-D55C935E9534}" srcOrd="0" destOrd="0" presId="urn:microsoft.com/office/officeart/2008/layout/HorizontalMultiLevelHierarchy"/>
    <dgm:cxn modelId="{CD5EB65A-59A9-4A0F-B5FF-077FF4988EA3}" type="presParOf" srcId="{3B255F87-9EAC-4614-9294-876849C20DD9}" destId="{030DDB7E-C5B8-4650-87BD-931D0FC434DB}" srcOrd="1" destOrd="0" presId="urn:microsoft.com/office/officeart/2008/layout/HorizontalMultiLevelHierarchy"/>
    <dgm:cxn modelId="{CE2791DC-679F-44DA-B3B9-8C214665C191}" type="presParOf" srcId="{D10E9EBB-F31C-4B41-930A-E022C15A28F9}" destId="{36D1167C-24A0-41E3-962F-8588AB9C4533}" srcOrd="84" destOrd="0" presId="urn:microsoft.com/office/officeart/2008/layout/HorizontalMultiLevelHierarchy"/>
    <dgm:cxn modelId="{BDC45572-475E-4496-AF94-21150A2A491A}" type="presParOf" srcId="{36D1167C-24A0-41E3-962F-8588AB9C4533}" destId="{1630927D-E681-49A6-983A-B26FB1DD6E78}" srcOrd="0" destOrd="0" presId="urn:microsoft.com/office/officeart/2008/layout/HorizontalMultiLevelHierarchy"/>
    <dgm:cxn modelId="{FC1D6FE6-0416-4818-BE62-394711FD58D2}" type="presParOf" srcId="{D10E9EBB-F31C-4B41-930A-E022C15A28F9}" destId="{C7A0E2B8-C5EB-43E4-8C9C-A0E1FC5926C9}" srcOrd="85" destOrd="0" presId="urn:microsoft.com/office/officeart/2008/layout/HorizontalMultiLevelHierarchy"/>
    <dgm:cxn modelId="{B85325EA-D251-4C38-BC3E-5FCCFCE372F8}" type="presParOf" srcId="{C7A0E2B8-C5EB-43E4-8C9C-A0E1FC5926C9}" destId="{66781FD0-DEA6-47EA-8875-36DFBB9A865D}" srcOrd="0" destOrd="0" presId="urn:microsoft.com/office/officeart/2008/layout/HorizontalMultiLevelHierarchy"/>
    <dgm:cxn modelId="{09AFF58D-2828-4F16-8781-5906B3E03CEA}" type="presParOf" srcId="{C7A0E2B8-C5EB-43E4-8C9C-A0E1FC5926C9}" destId="{2F2B1239-A954-471A-B794-0638B5FE7AC6}" srcOrd="1" destOrd="0" presId="urn:microsoft.com/office/officeart/2008/layout/HorizontalMultiLevelHierarchy"/>
    <dgm:cxn modelId="{20B38680-D117-4617-A732-B64BAE86147D}" type="presParOf" srcId="{D10E9EBB-F31C-4B41-930A-E022C15A28F9}" destId="{C662F213-5308-4930-A885-EAFA623851B8}" srcOrd="86" destOrd="0" presId="urn:microsoft.com/office/officeart/2008/layout/HorizontalMultiLevelHierarchy"/>
    <dgm:cxn modelId="{D82C54AB-3E0E-46BB-821C-2FA9F5B90307}" type="presParOf" srcId="{C662F213-5308-4930-A885-EAFA623851B8}" destId="{2031EF0B-E1B8-4094-A4DF-CA1230EAB319}" srcOrd="0" destOrd="0" presId="urn:microsoft.com/office/officeart/2008/layout/HorizontalMultiLevelHierarchy"/>
    <dgm:cxn modelId="{9B9CAF7A-7941-4D8B-8D0F-10D6209B0161}" type="presParOf" srcId="{D10E9EBB-F31C-4B41-930A-E022C15A28F9}" destId="{2BAD34A0-13EF-4F16-918E-1022C33BA103}" srcOrd="87" destOrd="0" presId="urn:microsoft.com/office/officeart/2008/layout/HorizontalMultiLevelHierarchy"/>
    <dgm:cxn modelId="{D990543B-51C8-40D4-9281-F8D9DC686A79}" type="presParOf" srcId="{2BAD34A0-13EF-4F16-918E-1022C33BA103}" destId="{3E5C5A10-D0C2-4433-98D7-F8964E0AFEEB}" srcOrd="0" destOrd="0" presId="urn:microsoft.com/office/officeart/2008/layout/HorizontalMultiLevelHierarchy"/>
    <dgm:cxn modelId="{D5E7871B-1AE6-4233-B7FA-02CF30D4BB21}" type="presParOf" srcId="{2BAD34A0-13EF-4F16-918E-1022C33BA103}" destId="{18066D87-DA9F-457D-8637-9A4246F46EDF}" srcOrd="1" destOrd="0" presId="urn:microsoft.com/office/officeart/2008/layout/HorizontalMultiLevelHierarchy"/>
    <dgm:cxn modelId="{C93CF668-CE4B-4486-B783-EDEAF1DF3BB4}" type="presParOf" srcId="{D10E9EBB-F31C-4B41-930A-E022C15A28F9}" destId="{3330E1AC-FEE5-4CC6-B0DE-EF115A353FF5}" srcOrd="88" destOrd="0" presId="urn:microsoft.com/office/officeart/2008/layout/HorizontalMultiLevelHierarchy"/>
    <dgm:cxn modelId="{C1F8AC92-CD9C-48E1-A5BA-CBE77960640A}" type="presParOf" srcId="{3330E1AC-FEE5-4CC6-B0DE-EF115A353FF5}" destId="{D621A187-4F97-4F31-961F-A5534475D4B7}" srcOrd="0" destOrd="0" presId="urn:microsoft.com/office/officeart/2008/layout/HorizontalMultiLevelHierarchy"/>
    <dgm:cxn modelId="{939FD5A6-08D3-44FC-85DE-D7183F6827E2}" type="presParOf" srcId="{D10E9EBB-F31C-4B41-930A-E022C15A28F9}" destId="{B696C67C-5FAE-4324-8F9D-A3598B4F7CDA}" srcOrd="89" destOrd="0" presId="urn:microsoft.com/office/officeart/2008/layout/HorizontalMultiLevelHierarchy"/>
    <dgm:cxn modelId="{F4B8F15F-DF1B-4DBD-AD65-8263287C9654}" type="presParOf" srcId="{B696C67C-5FAE-4324-8F9D-A3598B4F7CDA}" destId="{AF414F5C-0E79-4B08-AE77-520868B08D84}" srcOrd="0" destOrd="0" presId="urn:microsoft.com/office/officeart/2008/layout/HorizontalMultiLevelHierarchy"/>
    <dgm:cxn modelId="{ADA46B6E-1FC9-42B0-B055-EE715CF7E6FE}" type="presParOf" srcId="{B696C67C-5FAE-4324-8F9D-A3598B4F7CDA}" destId="{CE0E2654-7B23-459F-84A0-5AD20E4001FE}" srcOrd="1" destOrd="0" presId="urn:microsoft.com/office/officeart/2008/layout/HorizontalMultiLevelHierarchy"/>
    <dgm:cxn modelId="{7DCFAE15-1C43-44E3-9FBD-DD990A3B7198}" type="presParOf" srcId="{D10E9EBB-F31C-4B41-930A-E022C15A28F9}" destId="{4DCF7067-FB13-4BB4-9EF5-ADE82B3F0667}" srcOrd="90" destOrd="0" presId="urn:microsoft.com/office/officeart/2008/layout/HorizontalMultiLevelHierarchy"/>
    <dgm:cxn modelId="{62153CA7-BAE6-4FBA-9A8F-81254197F46C}" type="presParOf" srcId="{4DCF7067-FB13-4BB4-9EF5-ADE82B3F0667}" destId="{30DA806D-D67F-4811-9FA7-D5673EB7E7D1}" srcOrd="0" destOrd="0" presId="urn:microsoft.com/office/officeart/2008/layout/HorizontalMultiLevelHierarchy"/>
    <dgm:cxn modelId="{AD0DF139-8CCB-4DA4-B0F1-5400BCD683B4}" type="presParOf" srcId="{D10E9EBB-F31C-4B41-930A-E022C15A28F9}" destId="{665AEEE4-0D8E-48CC-A608-3CBD76E41A37}" srcOrd="91" destOrd="0" presId="urn:microsoft.com/office/officeart/2008/layout/HorizontalMultiLevelHierarchy"/>
    <dgm:cxn modelId="{7F236C75-0AAC-4C4D-9A1F-3E022E2E313E}" type="presParOf" srcId="{665AEEE4-0D8E-48CC-A608-3CBD76E41A37}" destId="{6D41865E-F89B-4FC8-A92B-D396085154AF}" srcOrd="0" destOrd="0" presId="urn:microsoft.com/office/officeart/2008/layout/HorizontalMultiLevelHierarchy"/>
    <dgm:cxn modelId="{2E7EE413-954C-4697-8E5A-A1B84E706C86}" type="presParOf" srcId="{665AEEE4-0D8E-48CC-A608-3CBD76E41A37}" destId="{4CCE0E08-8495-46BF-9C8E-C21BB383821D}" srcOrd="1" destOrd="0" presId="urn:microsoft.com/office/officeart/2008/layout/HorizontalMultiLevelHierarchy"/>
    <dgm:cxn modelId="{FED4D529-A7F3-46F7-B64A-C1D81461FB61}" type="presParOf" srcId="{D10E9EBB-F31C-4B41-930A-E022C15A28F9}" destId="{5A459ECD-1921-4EFB-BF77-6491E98981A3}" srcOrd="92" destOrd="0" presId="urn:microsoft.com/office/officeart/2008/layout/HorizontalMultiLevelHierarchy"/>
    <dgm:cxn modelId="{7354F63B-048B-4D86-AE72-451C58543110}" type="presParOf" srcId="{5A459ECD-1921-4EFB-BF77-6491E98981A3}" destId="{307FD949-65F5-4111-9E15-E393270E9367}" srcOrd="0" destOrd="0" presId="urn:microsoft.com/office/officeart/2008/layout/HorizontalMultiLevelHierarchy"/>
    <dgm:cxn modelId="{09DAABEA-8618-4F46-89BE-40325A5494A0}" type="presParOf" srcId="{D10E9EBB-F31C-4B41-930A-E022C15A28F9}" destId="{58DC0165-B04E-4C36-AF33-DF38A70FD81F}" srcOrd="93" destOrd="0" presId="urn:microsoft.com/office/officeart/2008/layout/HorizontalMultiLevelHierarchy"/>
    <dgm:cxn modelId="{070E78F0-FC62-44DD-B95B-020490B2BBC9}" type="presParOf" srcId="{58DC0165-B04E-4C36-AF33-DF38A70FD81F}" destId="{E7BFDB1E-8DF0-41AE-9171-EA329044883B}" srcOrd="0" destOrd="0" presId="urn:microsoft.com/office/officeart/2008/layout/HorizontalMultiLevelHierarchy"/>
    <dgm:cxn modelId="{FA50222E-9BA1-4D23-9BDA-61A3307216ED}" type="presParOf" srcId="{58DC0165-B04E-4C36-AF33-DF38A70FD81F}" destId="{1FAAB7C7-4814-4537-8B6D-42039EA5B1A1}" srcOrd="1" destOrd="0" presId="urn:microsoft.com/office/officeart/2008/layout/HorizontalMultiLevelHierarchy"/>
    <dgm:cxn modelId="{7DEE7D56-762D-4D00-9BDE-93AB1ACAAEA2}" type="presParOf" srcId="{D10E9EBB-F31C-4B41-930A-E022C15A28F9}" destId="{F562DD60-2816-484F-88CE-79DB005F9FB2}" srcOrd="94" destOrd="0" presId="urn:microsoft.com/office/officeart/2008/layout/HorizontalMultiLevelHierarchy"/>
    <dgm:cxn modelId="{ADF16B51-A051-4DD0-93C8-E43C9AD7C6F0}" type="presParOf" srcId="{F562DD60-2816-484F-88CE-79DB005F9FB2}" destId="{FB5DE5CF-EC71-460E-9B08-23F603B53077}" srcOrd="0" destOrd="0" presId="urn:microsoft.com/office/officeart/2008/layout/HorizontalMultiLevelHierarchy"/>
    <dgm:cxn modelId="{891918BA-0BC1-44AB-8A55-6DF9A2B022A6}" type="presParOf" srcId="{D10E9EBB-F31C-4B41-930A-E022C15A28F9}" destId="{BAEFCA18-9AFD-4080-9B9E-9AE8BE236B74}" srcOrd="95" destOrd="0" presId="urn:microsoft.com/office/officeart/2008/layout/HorizontalMultiLevelHierarchy"/>
    <dgm:cxn modelId="{084DCF92-A676-4189-8293-A83F641D952A}" type="presParOf" srcId="{BAEFCA18-9AFD-4080-9B9E-9AE8BE236B74}" destId="{2C061C8E-ED64-4223-BCAF-E7DDA719A757}" srcOrd="0" destOrd="0" presId="urn:microsoft.com/office/officeart/2008/layout/HorizontalMultiLevelHierarchy"/>
    <dgm:cxn modelId="{C3141FC1-C832-484A-BE67-E990E1F44030}" type="presParOf" srcId="{BAEFCA18-9AFD-4080-9B9E-9AE8BE236B74}" destId="{F25229DB-E0EA-4443-AE89-16AEB0B1D7D9}" srcOrd="1" destOrd="0" presId="urn:microsoft.com/office/officeart/2008/layout/HorizontalMultiLevelHierarchy"/>
    <dgm:cxn modelId="{71341948-E5BE-4F42-87ED-1B16ADBA6ADE}" type="presParOf" srcId="{D10E9EBB-F31C-4B41-930A-E022C15A28F9}" destId="{18D56603-12FE-4C30-899E-C7186D3DD446}" srcOrd="96" destOrd="0" presId="urn:microsoft.com/office/officeart/2008/layout/HorizontalMultiLevelHierarchy"/>
    <dgm:cxn modelId="{AD59EA8F-313E-4530-97AF-5B82FDC0ED5A}" type="presParOf" srcId="{18D56603-12FE-4C30-899E-C7186D3DD446}" destId="{CC8E1D6F-4C7C-4376-A374-8DF579DC7068}" srcOrd="0" destOrd="0" presId="urn:microsoft.com/office/officeart/2008/layout/HorizontalMultiLevelHierarchy"/>
    <dgm:cxn modelId="{A82346A6-EE3D-460E-B377-456040AC32C6}" type="presParOf" srcId="{D10E9EBB-F31C-4B41-930A-E022C15A28F9}" destId="{CCF31C1F-62F1-4505-9924-CEDD0C0586B6}" srcOrd="97" destOrd="0" presId="urn:microsoft.com/office/officeart/2008/layout/HorizontalMultiLevelHierarchy"/>
    <dgm:cxn modelId="{400E1460-2FDD-4E5D-8D3A-82846AE5E8A1}" type="presParOf" srcId="{CCF31C1F-62F1-4505-9924-CEDD0C0586B6}" destId="{B1991287-F13C-4E97-8D93-7B5473DBB8A0}" srcOrd="0" destOrd="0" presId="urn:microsoft.com/office/officeart/2008/layout/HorizontalMultiLevelHierarchy"/>
    <dgm:cxn modelId="{3E4EF773-6D6E-4558-B943-532EE32CFA3C}" type="presParOf" srcId="{CCF31C1F-62F1-4505-9924-CEDD0C0586B6}" destId="{6724FD30-362C-4E65-9EB9-71E243629857}" srcOrd="1" destOrd="0" presId="urn:microsoft.com/office/officeart/2008/layout/HorizontalMultiLevelHierarchy"/>
    <dgm:cxn modelId="{31448FD6-C365-4230-8574-3A88C815659E}" type="presParOf" srcId="{D10E9EBB-F31C-4B41-930A-E022C15A28F9}" destId="{62BD7EBA-A676-498B-AC79-36F0D52C17F6}" srcOrd="98" destOrd="0" presId="urn:microsoft.com/office/officeart/2008/layout/HorizontalMultiLevelHierarchy"/>
    <dgm:cxn modelId="{F70414B3-A9CA-432F-B47E-3047768044FB}" type="presParOf" srcId="{62BD7EBA-A676-498B-AC79-36F0D52C17F6}" destId="{36468C86-4E15-401B-BDC7-9CBFE86383E7}" srcOrd="0" destOrd="0" presId="urn:microsoft.com/office/officeart/2008/layout/HorizontalMultiLevelHierarchy"/>
    <dgm:cxn modelId="{B8F9AA8A-E14C-4DA2-9D7A-700410CEA56C}" type="presParOf" srcId="{D10E9EBB-F31C-4B41-930A-E022C15A28F9}" destId="{2C350EE3-7BFC-4D03-AC8A-CD5393432D44}" srcOrd="99" destOrd="0" presId="urn:microsoft.com/office/officeart/2008/layout/HorizontalMultiLevelHierarchy"/>
    <dgm:cxn modelId="{3490C04A-30D4-4B1A-9779-262AE8201466}" type="presParOf" srcId="{2C350EE3-7BFC-4D03-AC8A-CD5393432D44}" destId="{B55B55B2-61BF-49C1-BECC-EFF363A907E8}" srcOrd="0" destOrd="0" presId="urn:microsoft.com/office/officeart/2008/layout/HorizontalMultiLevelHierarchy"/>
    <dgm:cxn modelId="{71DD5FA5-A244-4C9B-827A-F00BAADF04F3}" type="presParOf" srcId="{2C350EE3-7BFC-4D03-AC8A-CD5393432D44}" destId="{97A4C786-BEF2-4D4D-BE88-2FB57B7C2483}" srcOrd="1" destOrd="0" presId="urn:microsoft.com/office/officeart/2008/layout/HorizontalMultiLevelHierarchy"/>
    <dgm:cxn modelId="{833A2FAA-D2C8-4835-B4FC-C29902F298FA}" type="presParOf" srcId="{430F5F89-8AD1-4298-B9DD-761DB8B48B98}" destId="{A30BE4E2-442B-40F8-B616-7944B38C7045}" srcOrd="2" destOrd="0" presId="urn:microsoft.com/office/officeart/2008/layout/HorizontalMultiLevelHierarchy"/>
    <dgm:cxn modelId="{30ACDE74-1019-4D9B-9683-30458B3E4D46}" type="presParOf" srcId="{A30BE4E2-442B-40F8-B616-7944B38C7045}" destId="{D096E25C-5828-4A37-A7B7-BA0E3A7FFCB6}" srcOrd="0" destOrd="0" presId="urn:microsoft.com/office/officeart/2008/layout/HorizontalMultiLevelHierarchy"/>
    <dgm:cxn modelId="{6C858298-650A-4C4C-9259-FC5FA3744783}" type="presParOf" srcId="{430F5F89-8AD1-4298-B9DD-761DB8B48B98}" destId="{A19DED46-944B-4506-88C8-F51C1DD7A0DC}" srcOrd="3" destOrd="0" presId="urn:microsoft.com/office/officeart/2008/layout/HorizontalMultiLevelHierarchy"/>
    <dgm:cxn modelId="{0BC87E21-168E-4DC1-94F0-C6406FD0C69A}" type="presParOf" srcId="{A19DED46-944B-4506-88C8-F51C1DD7A0DC}" destId="{87B31E9F-9647-4E96-BD53-47FA03FA4817}" srcOrd="0" destOrd="0" presId="urn:microsoft.com/office/officeart/2008/layout/HorizontalMultiLevelHierarchy"/>
    <dgm:cxn modelId="{1F4D77F2-9258-4BB2-8E8F-3336F42C4894}" type="presParOf" srcId="{A19DED46-944B-4506-88C8-F51C1DD7A0DC}" destId="{DC874440-6B54-40A3-98F6-51CFBEFC067B}" srcOrd="1" destOrd="0" presId="urn:microsoft.com/office/officeart/2008/layout/HorizontalMultiLevelHierarchy"/>
    <dgm:cxn modelId="{9F52D9BB-1103-4A51-84B6-49BAA1307816}" type="presParOf" srcId="{430F5F89-8AD1-4298-B9DD-761DB8B48B98}" destId="{3AFB3370-3A70-466C-B9FB-7900402AEAF8}" srcOrd="4" destOrd="0" presId="urn:microsoft.com/office/officeart/2008/layout/HorizontalMultiLevelHierarchy"/>
    <dgm:cxn modelId="{D4097C08-9BCC-4F40-892E-E48A128EFA62}" type="presParOf" srcId="{3AFB3370-3A70-466C-B9FB-7900402AEAF8}" destId="{6BEF8DAD-C235-4B94-B3F0-DDFBF0CF4C4E}" srcOrd="0" destOrd="0" presId="urn:microsoft.com/office/officeart/2008/layout/HorizontalMultiLevelHierarchy"/>
    <dgm:cxn modelId="{65579ED3-DB55-45A3-84A4-68B5A87DA939}" type="presParOf" srcId="{430F5F89-8AD1-4298-B9DD-761DB8B48B98}" destId="{D1DF5CF5-8F83-4D4F-9FBD-F6044F54B9F4}" srcOrd="5" destOrd="0" presId="urn:microsoft.com/office/officeart/2008/layout/HorizontalMultiLevelHierarchy"/>
    <dgm:cxn modelId="{77832979-F091-4169-8325-242A1C12E106}" type="presParOf" srcId="{D1DF5CF5-8F83-4D4F-9FBD-F6044F54B9F4}" destId="{A76520BB-7DF4-4368-AE5A-62504969A5AC}" srcOrd="0" destOrd="0" presId="urn:microsoft.com/office/officeart/2008/layout/HorizontalMultiLevelHierarchy"/>
    <dgm:cxn modelId="{146115FB-FAEA-4595-9CD9-7DFC091EE8C6}" type="presParOf" srcId="{D1DF5CF5-8F83-4D4F-9FBD-F6044F54B9F4}" destId="{0E59F0B7-F536-4638-9D90-201210BE66B4}" srcOrd="1" destOrd="0" presId="urn:microsoft.com/office/officeart/2008/layout/HorizontalMultiLevelHierarchy"/>
    <dgm:cxn modelId="{0590AE97-D2B5-4D3C-868F-3FC1A4973AE9}" type="presParOf" srcId="{430F5F89-8AD1-4298-B9DD-761DB8B48B98}" destId="{4EDAE45D-8DB8-4B4A-932D-87D0A4F993D3}" srcOrd="6" destOrd="0" presId="urn:microsoft.com/office/officeart/2008/layout/HorizontalMultiLevelHierarchy"/>
    <dgm:cxn modelId="{1BC184A0-D1E1-4CED-B265-1F0B6634D50D}" type="presParOf" srcId="{4EDAE45D-8DB8-4B4A-932D-87D0A4F993D3}" destId="{A9C74284-D6DF-4C3B-9F7A-077F3B533E60}" srcOrd="0" destOrd="0" presId="urn:microsoft.com/office/officeart/2008/layout/HorizontalMultiLevelHierarchy"/>
    <dgm:cxn modelId="{8E425212-EE8C-48D2-981D-8A333DE62FBD}" type="presParOf" srcId="{430F5F89-8AD1-4298-B9DD-761DB8B48B98}" destId="{25D5C38D-4031-4098-B1C4-CEF4649281C6}" srcOrd="7" destOrd="0" presId="urn:microsoft.com/office/officeart/2008/layout/HorizontalMultiLevelHierarchy"/>
    <dgm:cxn modelId="{D12C86C5-ED84-4919-8D40-8DEA84316A66}" type="presParOf" srcId="{25D5C38D-4031-4098-B1C4-CEF4649281C6}" destId="{D49E8068-399A-4C43-A3F7-ADDE87492D88}" srcOrd="0" destOrd="0" presId="urn:microsoft.com/office/officeart/2008/layout/HorizontalMultiLevelHierarchy"/>
    <dgm:cxn modelId="{1F46327D-0B43-4CCA-8753-F3525CA06610}" type="presParOf" srcId="{25D5C38D-4031-4098-B1C4-CEF4649281C6}" destId="{89248601-8B17-49E5-AF86-086B96D5C1B2}" srcOrd="1" destOrd="0" presId="urn:microsoft.com/office/officeart/2008/layout/HorizontalMultiLevelHierarchy"/>
    <dgm:cxn modelId="{AB9B5147-D1EA-42B6-BA53-DC3EA633C3ED}" type="presParOf" srcId="{430F5F89-8AD1-4298-B9DD-761DB8B48B98}" destId="{717002EE-3252-40AF-BFFE-509022C8BA00}" srcOrd="8" destOrd="0" presId="urn:microsoft.com/office/officeart/2008/layout/HorizontalMultiLevelHierarchy"/>
    <dgm:cxn modelId="{5A3B52EF-8CF9-454A-96A4-DA76678F388C}" type="presParOf" srcId="{717002EE-3252-40AF-BFFE-509022C8BA00}" destId="{DFE8849C-8AE0-4EA9-BEDF-4583A3B1A421}" srcOrd="0" destOrd="0" presId="urn:microsoft.com/office/officeart/2008/layout/HorizontalMultiLevelHierarchy"/>
    <dgm:cxn modelId="{791EBA6A-D809-4ED6-835A-B05925B13683}" type="presParOf" srcId="{430F5F89-8AD1-4298-B9DD-761DB8B48B98}" destId="{8103622C-9466-44F0-BFEC-C60FB51C62DB}" srcOrd="9" destOrd="0" presId="urn:microsoft.com/office/officeart/2008/layout/HorizontalMultiLevelHierarchy"/>
    <dgm:cxn modelId="{635C1652-25EC-4B4D-813E-CF586C07E653}" type="presParOf" srcId="{8103622C-9466-44F0-BFEC-C60FB51C62DB}" destId="{6AB7941E-42AB-4E1E-A932-85BEAA6C23CF}" srcOrd="0" destOrd="0" presId="urn:microsoft.com/office/officeart/2008/layout/HorizontalMultiLevelHierarchy"/>
    <dgm:cxn modelId="{F676F879-9875-4030-AC16-61C0ACD2165D}" type="presParOf" srcId="{8103622C-9466-44F0-BFEC-C60FB51C62DB}" destId="{28A2B48B-D1E9-44BC-B06E-7B927EEE83A3}" srcOrd="1" destOrd="0" presId="urn:microsoft.com/office/officeart/2008/layout/HorizontalMultiLevelHierarchy"/>
    <dgm:cxn modelId="{C1725B3D-D35B-4971-BDD6-D01C4E62F8D8}" type="presParOf" srcId="{430F5F89-8AD1-4298-B9DD-761DB8B48B98}" destId="{792CBC41-90A4-48A8-AEC9-753744BC37B5}" srcOrd="10" destOrd="0" presId="urn:microsoft.com/office/officeart/2008/layout/HorizontalMultiLevelHierarchy"/>
    <dgm:cxn modelId="{5F3744AA-194B-4EC7-96CC-B5C5343B2646}" type="presParOf" srcId="{792CBC41-90A4-48A8-AEC9-753744BC37B5}" destId="{33E8EEB1-716B-44A0-9143-EE69F60028E2}" srcOrd="0" destOrd="0" presId="urn:microsoft.com/office/officeart/2008/layout/HorizontalMultiLevelHierarchy"/>
    <dgm:cxn modelId="{63F159B0-0FBF-4783-A537-6013755CF990}" type="presParOf" srcId="{430F5F89-8AD1-4298-B9DD-761DB8B48B98}" destId="{4923BC71-7D76-407C-BD5D-A5FAABE03762}" srcOrd="11" destOrd="0" presId="urn:microsoft.com/office/officeart/2008/layout/HorizontalMultiLevelHierarchy"/>
    <dgm:cxn modelId="{57578243-133C-4D46-9017-A15556EE9BC6}" type="presParOf" srcId="{4923BC71-7D76-407C-BD5D-A5FAABE03762}" destId="{0E47B642-6EF9-45BC-BD01-9B55DF25A710}" srcOrd="0" destOrd="0" presId="urn:microsoft.com/office/officeart/2008/layout/HorizontalMultiLevelHierarchy"/>
    <dgm:cxn modelId="{0AA390D5-ECB1-442E-960F-CFA58381164E}" type="presParOf" srcId="{4923BC71-7D76-407C-BD5D-A5FAABE03762}" destId="{8DEDB178-F4D2-44D3-B0BE-41119F2B4D0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D587CBB-E7FB-4DB9-B7ED-CD7C52E260EB}" type="doc">
      <dgm:prSet loTypeId="urn:microsoft.com/office/officeart/2005/8/layout/arrow2" loCatId="process" qsTypeId="urn:microsoft.com/office/officeart/2005/8/quickstyle/simple1" qsCatId="simple" csTypeId="urn:microsoft.com/office/officeart/2005/8/colors/accent6_2" csCatId="accent6" phldr="1"/>
      <dgm:spPr/>
    </dgm:pt>
    <dgm:pt modelId="{2C4816E7-45F5-4322-8F8B-2286B8F926E9}">
      <dgm:prSet phldrT="[Texte]" custT="1"/>
      <dgm:spPr/>
      <dgm:t>
        <a:bodyPr/>
        <a:lstStyle/>
        <a:p>
          <a:r>
            <a:rPr lang="en-US" sz="1600" b="0" i="0" u="none" dirty="0" smtClean="0"/>
            <a:t>2001</a:t>
          </a:r>
          <a:endParaRPr lang="fr-FR" sz="1600" dirty="0"/>
        </a:p>
      </dgm:t>
    </dgm:pt>
    <dgm:pt modelId="{001A29BA-1367-4DD2-B3A3-4376D93398CE}" type="parTrans" cxnId="{E3164AEA-C368-4D14-9DEE-B5D9C61C8334}">
      <dgm:prSet/>
      <dgm:spPr/>
      <dgm:t>
        <a:bodyPr/>
        <a:lstStyle/>
        <a:p>
          <a:endParaRPr lang="fr-FR" sz="1600"/>
        </a:p>
      </dgm:t>
    </dgm:pt>
    <dgm:pt modelId="{4068016D-A905-4ED2-AAB9-45AE28A5047D}" type="sibTrans" cxnId="{E3164AEA-C368-4D14-9DEE-B5D9C61C8334}">
      <dgm:prSet/>
      <dgm:spPr/>
      <dgm:t>
        <a:bodyPr/>
        <a:lstStyle/>
        <a:p>
          <a:endParaRPr lang="fr-FR" sz="1600"/>
        </a:p>
      </dgm:t>
    </dgm:pt>
    <dgm:pt modelId="{7141999E-C1A0-4B6E-B6E5-4F0534E01891}">
      <dgm:prSet custT="1"/>
      <dgm:spPr/>
      <dgm:t>
        <a:bodyPr/>
        <a:lstStyle/>
        <a:p>
          <a:r>
            <a:rPr lang="en-US" sz="1600" b="0" i="0" u="none" dirty="0" smtClean="0"/>
            <a:t>2008	</a:t>
          </a:r>
          <a:endParaRPr lang="en-US" sz="1600" dirty="0"/>
        </a:p>
      </dgm:t>
    </dgm:pt>
    <dgm:pt modelId="{D7923172-E3AC-4D76-939C-C6383E60913E}" type="parTrans" cxnId="{88C7E09F-B0E4-4866-AD36-2BFA664B7D91}">
      <dgm:prSet/>
      <dgm:spPr/>
      <dgm:t>
        <a:bodyPr/>
        <a:lstStyle/>
        <a:p>
          <a:endParaRPr lang="fr-FR" sz="1600"/>
        </a:p>
      </dgm:t>
    </dgm:pt>
    <dgm:pt modelId="{8BFF684E-2A45-408A-B86F-6A78905A1EFB}" type="sibTrans" cxnId="{88C7E09F-B0E4-4866-AD36-2BFA664B7D91}">
      <dgm:prSet/>
      <dgm:spPr/>
      <dgm:t>
        <a:bodyPr/>
        <a:lstStyle/>
        <a:p>
          <a:endParaRPr lang="fr-FR" sz="1600"/>
        </a:p>
      </dgm:t>
    </dgm:pt>
    <dgm:pt modelId="{F5F6CCB1-BE3C-455B-93D5-3163FE2B8B66}">
      <dgm:prSet custT="1"/>
      <dgm:spPr/>
      <dgm:t>
        <a:bodyPr/>
        <a:lstStyle/>
        <a:p>
          <a:r>
            <a:rPr lang="en-US" sz="1600" b="0" i="0" u="none" dirty="0" smtClean="0"/>
            <a:t>2013	</a:t>
          </a:r>
          <a:endParaRPr lang="en-US" sz="1600" dirty="0"/>
        </a:p>
      </dgm:t>
    </dgm:pt>
    <dgm:pt modelId="{B953E9A5-445B-482B-A1D9-1AF9ABB3DE82}" type="parTrans" cxnId="{53BF2EEF-BA8A-4333-989C-0D4BA7C02C19}">
      <dgm:prSet/>
      <dgm:spPr/>
      <dgm:t>
        <a:bodyPr/>
        <a:lstStyle/>
        <a:p>
          <a:endParaRPr lang="fr-FR" sz="1600"/>
        </a:p>
      </dgm:t>
    </dgm:pt>
    <dgm:pt modelId="{9DCB2AB3-305B-4717-87AB-481A562D1C77}" type="sibTrans" cxnId="{53BF2EEF-BA8A-4333-989C-0D4BA7C02C19}">
      <dgm:prSet/>
      <dgm:spPr/>
      <dgm:t>
        <a:bodyPr/>
        <a:lstStyle/>
        <a:p>
          <a:endParaRPr lang="fr-FR" sz="1600"/>
        </a:p>
      </dgm:t>
    </dgm:pt>
    <dgm:pt modelId="{BC48D3D1-DCE8-44B4-98B9-6B43C77F7C37}">
      <dgm:prSet custT="1"/>
      <dgm:spPr/>
      <dgm:t>
        <a:bodyPr/>
        <a:lstStyle/>
        <a:p>
          <a:r>
            <a:rPr lang="en-US" sz="1600" b="0" i="0" u="none" dirty="0" smtClean="0"/>
            <a:t>2017</a:t>
          </a:r>
          <a:endParaRPr lang="en-US" sz="1600" dirty="0"/>
        </a:p>
      </dgm:t>
    </dgm:pt>
    <dgm:pt modelId="{7FD48999-2A81-4F72-B1F7-0657BF338104}" type="parTrans" cxnId="{2CF762D4-D147-4984-A959-D5E94E2791EA}">
      <dgm:prSet/>
      <dgm:spPr/>
      <dgm:t>
        <a:bodyPr/>
        <a:lstStyle/>
        <a:p>
          <a:endParaRPr lang="fr-FR" sz="1600"/>
        </a:p>
      </dgm:t>
    </dgm:pt>
    <dgm:pt modelId="{4687D3FC-3F5B-4C95-920F-FDFA45C2A821}" type="sibTrans" cxnId="{2CF762D4-D147-4984-A959-D5E94E2791EA}">
      <dgm:prSet/>
      <dgm:spPr/>
      <dgm:t>
        <a:bodyPr/>
        <a:lstStyle/>
        <a:p>
          <a:endParaRPr lang="fr-FR" sz="1600"/>
        </a:p>
      </dgm:t>
    </dgm:pt>
    <dgm:pt modelId="{B7C76BC8-0916-4353-A257-CBD03905D563}">
      <dgm:prSet phldrT="[Texte]" custT="1"/>
      <dgm:spPr/>
      <dgm:t>
        <a:bodyPr/>
        <a:lstStyle/>
        <a:p>
          <a:r>
            <a:rPr lang="en-US" sz="1600" b="0" i="0" u="none" dirty="0" smtClean="0"/>
            <a:t>Journal of </a:t>
          </a:r>
          <a:r>
            <a:rPr lang="en-US" sz="1600" b="0" i="0" u="none" dirty="0" err="1" smtClean="0"/>
            <a:t>thnopharmacology</a:t>
          </a:r>
          <a:endParaRPr lang="fr-FR" sz="1600" dirty="0"/>
        </a:p>
      </dgm:t>
    </dgm:pt>
    <dgm:pt modelId="{EF4ACCC9-522D-4C95-959C-1E7776ABB87B}" type="parTrans" cxnId="{C2A19897-1F1D-408D-8F1C-906CD8DDC0FB}">
      <dgm:prSet/>
      <dgm:spPr/>
      <dgm:t>
        <a:bodyPr/>
        <a:lstStyle/>
        <a:p>
          <a:endParaRPr lang="fr-FR" sz="1600"/>
        </a:p>
      </dgm:t>
    </dgm:pt>
    <dgm:pt modelId="{EBDCBDC0-9F56-4CA1-B4CA-9FE3D98023D2}" type="sibTrans" cxnId="{C2A19897-1F1D-408D-8F1C-906CD8DDC0FB}">
      <dgm:prSet/>
      <dgm:spPr/>
      <dgm:t>
        <a:bodyPr/>
        <a:lstStyle/>
        <a:p>
          <a:endParaRPr lang="fr-FR" sz="1600"/>
        </a:p>
      </dgm:t>
    </dgm:pt>
    <dgm:pt modelId="{1A3CB677-AFE6-4C68-B367-5B27D256C27A}">
      <dgm:prSet custT="1"/>
      <dgm:spPr/>
      <dgm:t>
        <a:bodyPr/>
        <a:lstStyle/>
        <a:p>
          <a:r>
            <a:rPr lang="en-US" sz="1600" b="0" i="0" u="none" dirty="0" smtClean="0"/>
            <a:t>Neuropharmacology</a:t>
          </a:r>
          <a:endParaRPr lang="en-US" sz="1600" dirty="0"/>
        </a:p>
      </dgm:t>
    </dgm:pt>
    <dgm:pt modelId="{09805CB2-92D8-46B0-92CB-B1ED7513DA82}" type="parTrans" cxnId="{C48098A8-B075-4738-BE3A-EF8EE4D175FB}">
      <dgm:prSet/>
      <dgm:spPr/>
      <dgm:t>
        <a:bodyPr/>
        <a:lstStyle/>
        <a:p>
          <a:endParaRPr lang="fr-FR" sz="1600"/>
        </a:p>
      </dgm:t>
    </dgm:pt>
    <dgm:pt modelId="{4128B87C-BB34-40FF-B32B-C2771382BD6A}" type="sibTrans" cxnId="{C48098A8-B075-4738-BE3A-EF8EE4D175FB}">
      <dgm:prSet/>
      <dgm:spPr/>
      <dgm:t>
        <a:bodyPr/>
        <a:lstStyle/>
        <a:p>
          <a:endParaRPr lang="fr-FR" sz="1600"/>
        </a:p>
      </dgm:t>
    </dgm:pt>
    <dgm:pt modelId="{647A606E-A871-4063-888B-260285C27768}">
      <dgm:prSet custT="1"/>
      <dgm:spPr/>
      <dgm:t>
        <a:bodyPr/>
        <a:lstStyle/>
        <a:p>
          <a:r>
            <a:rPr lang="en-US" sz="1600" b="0" i="0" u="none" dirty="0" smtClean="0"/>
            <a:t>Journal of Thoracic Oncology</a:t>
          </a:r>
          <a:endParaRPr lang="en-US" sz="1600" dirty="0"/>
        </a:p>
      </dgm:t>
    </dgm:pt>
    <dgm:pt modelId="{E9712642-5A1C-4B7C-8480-A160A0B5A246}" type="parTrans" cxnId="{BFDCEFB8-30AB-4DA5-8AEC-1189FEAAFC50}">
      <dgm:prSet/>
      <dgm:spPr/>
      <dgm:t>
        <a:bodyPr/>
        <a:lstStyle/>
        <a:p>
          <a:endParaRPr lang="fr-FR" sz="1600"/>
        </a:p>
      </dgm:t>
    </dgm:pt>
    <dgm:pt modelId="{9AB3EF64-E828-4C3B-A13E-1735A8A2EA88}" type="sibTrans" cxnId="{BFDCEFB8-30AB-4DA5-8AEC-1189FEAAFC50}">
      <dgm:prSet/>
      <dgm:spPr/>
      <dgm:t>
        <a:bodyPr/>
        <a:lstStyle/>
        <a:p>
          <a:endParaRPr lang="fr-FR" sz="1600"/>
        </a:p>
      </dgm:t>
    </dgm:pt>
    <dgm:pt modelId="{CB754EEB-0DF7-491D-B7E3-55145CBCB8B4}">
      <dgm:prSet custT="1"/>
      <dgm:spPr/>
      <dgm:t>
        <a:bodyPr/>
        <a:lstStyle/>
        <a:p>
          <a:r>
            <a:rPr lang="en-US" sz="1600" b="0" i="0" u="none" dirty="0" smtClean="0"/>
            <a:t>Materials and Design</a:t>
          </a:r>
          <a:endParaRPr lang="en-US" sz="1600" dirty="0"/>
        </a:p>
      </dgm:t>
    </dgm:pt>
    <dgm:pt modelId="{6697CBB2-36C3-4076-890B-A5038C8C4867}" type="parTrans" cxnId="{37626A99-DD83-48B5-846D-316B369DDCF9}">
      <dgm:prSet/>
      <dgm:spPr/>
      <dgm:t>
        <a:bodyPr/>
        <a:lstStyle/>
        <a:p>
          <a:endParaRPr lang="fr-FR" sz="1600"/>
        </a:p>
      </dgm:t>
    </dgm:pt>
    <dgm:pt modelId="{2037EEC5-C3EC-4FD8-9E6A-FF0509C79155}" type="sibTrans" cxnId="{37626A99-DD83-48B5-846D-316B369DDCF9}">
      <dgm:prSet/>
      <dgm:spPr/>
      <dgm:t>
        <a:bodyPr/>
        <a:lstStyle/>
        <a:p>
          <a:endParaRPr lang="fr-FR" sz="1600"/>
        </a:p>
      </dgm:t>
    </dgm:pt>
    <dgm:pt modelId="{475DE931-7C17-4013-AB2A-452D2FFD990B}">
      <dgm:prSet custT="1"/>
      <dgm:spPr/>
      <dgm:t>
        <a:bodyPr/>
        <a:lstStyle/>
        <a:p>
          <a:r>
            <a:rPr lang="en-US" sz="1600" b="0" i="0" u="none" dirty="0" smtClean="0"/>
            <a:t>European Journal of Integrative Medicine</a:t>
          </a:r>
          <a:endParaRPr lang="en-US" sz="1600" dirty="0"/>
        </a:p>
      </dgm:t>
    </dgm:pt>
    <dgm:pt modelId="{746B3AF1-3BF2-45CB-90D0-854BEB2DF751}" type="parTrans" cxnId="{32580D25-31F3-4661-8527-2FCD8781B802}">
      <dgm:prSet/>
      <dgm:spPr/>
      <dgm:t>
        <a:bodyPr/>
        <a:lstStyle/>
        <a:p>
          <a:endParaRPr lang="fr-FR" sz="1600"/>
        </a:p>
      </dgm:t>
    </dgm:pt>
    <dgm:pt modelId="{672BB573-0342-47DD-A546-7A5D3115AEE0}" type="sibTrans" cxnId="{32580D25-31F3-4661-8527-2FCD8781B802}">
      <dgm:prSet/>
      <dgm:spPr/>
      <dgm:t>
        <a:bodyPr/>
        <a:lstStyle/>
        <a:p>
          <a:endParaRPr lang="fr-FR" sz="1600"/>
        </a:p>
      </dgm:t>
    </dgm:pt>
    <dgm:pt modelId="{C79C463E-D48E-4271-BD44-B25A34BF9641}">
      <dgm:prSet phldrT="[Texte]" custT="1"/>
      <dgm:spPr/>
      <dgm:t>
        <a:bodyPr/>
        <a:lstStyle/>
        <a:p>
          <a:r>
            <a:rPr lang="en-US" sz="1600" b="0" i="0" u="none" dirty="0" smtClean="0"/>
            <a:t>2001</a:t>
          </a:r>
          <a:endParaRPr lang="fr-FR" sz="1600" dirty="0"/>
        </a:p>
      </dgm:t>
    </dgm:pt>
    <dgm:pt modelId="{0AF89AB8-67BB-4A72-9025-27C00D81FCE9}" type="parTrans" cxnId="{30E93847-5583-492B-856A-B1FE69480ECC}">
      <dgm:prSet/>
      <dgm:spPr/>
      <dgm:t>
        <a:bodyPr/>
        <a:lstStyle/>
        <a:p>
          <a:endParaRPr lang="fr-FR" sz="1600"/>
        </a:p>
      </dgm:t>
    </dgm:pt>
    <dgm:pt modelId="{C55D3B2F-F12D-4AD2-8974-543F8384B2B7}" type="sibTrans" cxnId="{30E93847-5583-492B-856A-B1FE69480ECC}">
      <dgm:prSet/>
      <dgm:spPr/>
      <dgm:t>
        <a:bodyPr/>
        <a:lstStyle/>
        <a:p>
          <a:endParaRPr lang="fr-FR" sz="1600"/>
        </a:p>
      </dgm:t>
    </dgm:pt>
    <dgm:pt modelId="{60479ACB-C5C4-4CBE-93D0-FE9D6C5839CE}" type="pres">
      <dgm:prSet presAssocID="{3D587CBB-E7FB-4DB9-B7ED-CD7C52E260EB}" presName="arrowDiagram" presStyleCnt="0">
        <dgm:presLayoutVars>
          <dgm:chMax val="5"/>
          <dgm:dir/>
          <dgm:resizeHandles val="exact"/>
        </dgm:presLayoutVars>
      </dgm:prSet>
      <dgm:spPr/>
    </dgm:pt>
    <dgm:pt modelId="{3D6FD190-EC4D-425A-B254-014CEB47E48A}" type="pres">
      <dgm:prSet presAssocID="{3D587CBB-E7FB-4DB9-B7ED-CD7C52E260EB}" presName="arrow" presStyleLbl="bgShp" presStyleIdx="0" presStyleCnt="1"/>
      <dgm:spPr/>
    </dgm:pt>
    <dgm:pt modelId="{6B47197B-120C-4FD2-8465-71F69474105A}" type="pres">
      <dgm:prSet presAssocID="{3D587CBB-E7FB-4DB9-B7ED-CD7C52E260EB}" presName="arrowDiagram5" presStyleCnt="0"/>
      <dgm:spPr/>
    </dgm:pt>
    <dgm:pt modelId="{71FF6FF7-03A0-45A6-8023-7D9FC9E9EA66}" type="pres">
      <dgm:prSet presAssocID="{2C4816E7-45F5-4322-8F8B-2286B8F926E9}" presName="bullet5a" presStyleLbl="node1" presStyleIdx="0" presStyleCnt="5"/>
      <dgm:spPr/>
    </dgm:pt>
    <dgm:pt modelId="{B5368D63-99A0-4743-953D-6D7A526BD8DC}" type="pres">
      <dgm:prSet presAssocID="{2C4816E7-45F5-4322-8F8B-2286B8F926E9}" presName="textBox5a" presStyleLbl="revTx" presStyleIdx="0" presStyleCnt="5" custScaleX="234969" custLinFactNeighborX="60019" custLinFactNeighborY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58F11DF-7898-4BF5-8498-71570BFBD588}" type="pres">
      <dgm:prSet presAssocID="{C79C463E-D48E-4271-BD44-B25A34BF9641}" presName="bullet5b" presStyleLbl="node1" presStyleIdx="1" presStyleCnt="5"/>
      <dgm:spPr/>
    </dgm:pt>
    <dgm:pt modelId="{F152297A-5C16-4921-B1FC-874D64D4200F}" type="pres">
      <dgm:prSet presAssocID="{C79C463E-D48E-4271-BD44-B25A34BF9641}" presName="textBox5b" presStyleLbl="revTx" presStyleIdx="1" presStyleCnt="5" custScaleX="205369" custLinFactNeighborX="47266" custLinFactNeighborY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E7B605E-60C5-477E-A48E-5E9401EA6D15}" type="pres">
      <dgm:prSet presAssocID="{7141999E-C1A0-4B6E-B6E5-4F0534E01891}" presName="bullet5c" presStyleLbl="node1" presStyleIdx="2" presStyleCnt="5"/>
      <dgm:spPr/>
    </dgm:pt>
    <dgm:pt modelId="{D93F761E-B04C-4ADD-BDC1-55C24E5E333E}" type="pres">
      <dgm:prSet presAssocID="{7141999E-C1A0-4B6E-B6E5-4F0534E01891}" presName="textBox5c" presStyleLbl="revTx" presStyleIdx="2" presStyleCnt="5" custScaleX="146580" custLinFactNeighborX="21266" custLinFactNeighborY="24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F5B3C69-A490-44A4-9E75-2D4E93A7A4F8}" type="pres">
      <dgm:prSet presAssocID="{F5F6CCB1-BE3C-455B-93D5-3163FE2B8B66}" presName="bullet5d" presStyleLbl="node1" presStyleIdx="3" presStyleCnt="5"/>
      <dgm:spPr/>
    </dgm:pt>
    <dgm:pt modelId="{D40B21D4-F399-472F-B7C5-604F22800A88}" type="pres">
      <dgm:prSet presAssocID="{F5F6CCB1-BE3C-455B-93D5-3163FE2B8B66}" presName="textBox5d" presStyleLbl="revTx" presStyleIdx="3" presStyleCnt="5" custLinFactNeighborY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3D389A8-115F-4CF3-BD52-A96FFDE2E76F}" type="pres">
      <dgm:prSet presAssocID="{BC48D3D1-DCE8-44B4-98B9-6B43C77F7C37}" presName="bullet5e" presStyleLbl="node1" presStyleIdx="4" presStyleCnt="5"/>
      <dgm:spPr/>
    </dgm:pt>
    <dgm:pt modelId="{67840E18-1BD8-44E7-95AB-90D0609B13EE}" type="pres">
      <dgm:prSet presAssocID="{BC48D3D1-DCE8-44B4-98B9-6B43C77F7C37}" presName="textBox5e" presStyleLbl="revTx" presStyleIdx="4" presStyleCnt="5" custScaleX="151516" custScaleY="91923" custLinFactNeighborX="21606" custLinFactNeighborY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F3DA11C-1A2C-4096-9D4C-1B76D191A99E}" type="presOf" srcId="{3D587CBB-E7FB-4DB9-B7ED-CD7C52E260EB}" destId="{60479ACB-C5C4-4CBE-93D0-FE9D6C5839CE}" srcOrd="0" destOrd="0" presId="urn:microsoft.com/office/officeart/2005/8/layout/arrow2"/>
    <dgm:cxn modelId="{EE1A1D61-04B6-4027-ADE6-2F5C5ED7B000}" type="presOf" srcId="{F5F6CCB1-BE3C-455B-93D5-3163FE2B8B66}" destId="{D40B21D4-F399-472F-B7C5-604F22800A88}" srcOrd="0" destOrd="0" presId="urn:microsoft.com/office/officeart/2005/8/layout/arrow2"/>
    <dgm:cxn modelId="{BFDCEFB8-30AB-4DA5-8AEC-1189FEAAFC50}" srcId="{7141999E-C1A0-4B6E-B6E5-4F0534E01891}" destId="{647A606E-A871-4063-888B-260285C27768}" srcOrd="0" destOrd="0" parTransId="{E9712642-5A1C-4B7C-8480-A160A0B5A246}" sibTransId="{9AB3EF64-E828-4C3B-A13E-1735A8A2EA88}"/>
    <dgm:cxn modelId="{32580D25-31F3-4661-8527-2FCD8781B802}" srcId="{BC48D3D1-DCE8-44B4-98B9-6B43C77F7C37}" destId="{475DE931-7C17-4013-AB2A-452D2FFD990B}" srcOrd="0" destOrd="0" parTransId="{746B3AF1-3BF2-45CB-90D0-854BEB2DF751}" sibTransId="{672BB573-0342-47DD-A546-7A5D3115AEE0}"/>
    <dgm:cxn modelId="{2CF762D4-D147-4984-A959-D5E94E2791EA}" srcId="{3D587CBB-E7FB-4DB9-B7ED-CD7C52E260EB}" destId="{BC48D3D1-DCE8-44B4-98B9-6B43C77F7C37}" srcOrd="4" destOrd="0" parTransId="{7FD48999-2A81-4F72-B1F7-0657BF338104}" sibTransId="{4687D3FC-3F5B-4C95-920F-FDFA45C2A821}"/>
    <dgm:cxn modelId="{C48098A8-B075-4738-BE3A-EF8EE4D175FB}" srcId="{C79C463E-D48E-4271-BD44-B25A34BF9641}" destId="{1A3CB677-AFE6-4C68-B367-5B27D256C27A}" srcOrd="0" destOrd="0" parTransId="{09805CB2-92D8-46B0-92CB-B1ED7513DA82}" sibTransId="{4128B87C-BB34-40FF-B32B-C2771382BD6A}"/>
    <dgm:cxn modelId="{C2A19897-1F1D-408D-8F1C-906CD8DDC0FB}" srcId="{2C4816E7-45F5-4322-8F8B-2286B8F926E9}" destId="{B7C76BC8-0916-4353-A257-CBD03905D563}" srcOrd="0" destOrd="0" parTransId="{EF4ACCC9-522D-4C95-959C-1E7776ABB87B}" sibTransId="{EBDCBDC0-9F56-4CA1-B4CA-9FE3D98023D2}"/>
    <dgm:cxn modelId="{0FDFFC2F-F987-45EF-8255-3A924487C6DA}" type="presOf" srcId="{B7C76BC8-0916-4353-A257-CBD03905D563}" destId="{B5368D63-99A0-4743-953D-6D7A526BD8DC}" srcOrd="0" destOrd="1" presId="urn:microsoft.com/office/officeart/2005/8/layout/arrow2"/>
    <dgm:cxn modelId="{D86E63D3-19F4-4709-9A47-CF91B3AFE95D}" type="presOf" srcId="{647A606E-A871-4063-888B-260285C27768}" destId="{D93F761E-B04C-4ADD-BDC1-55C24E5E333E}" srcOrd="0" destOrd="1" presId="urn:microsoft.com/office/officeart/2005/8/layout/arrow2"/>
    <dgm:cxn modelId="{482C16F8-E29E-42B6-90ED-BCE5EB1764CA}" type="presOf" srcId="{CB754EEB-0DF7-491D-B7E3-55145CBCB8B4}" destId="{D40B21D4-F399-472F-B7C5-604F22800A88}" srcOrd="0" destOrd="1" presId="urn:microsoft.com/office/officeart/2005/8/layout/arrow2"/>
    <dgm:cxn modelId="{88C7E09F-B0E4-4866-AD36-2BFA664B7D91}" srcId="{3D587CBB-E7FB-4DB9-B7ED-CD7C52E260EB}" destId="{7141999E-C1A0-4B6E-B6E5-4F0534E01891}" srcOrd="2" destOrd="0" parTransId="{D7923172-E3AC-4D76-939C-C6383E60913E}" sibTransId="{8BFF684E-2A45-408A-B86F-6A78905A1EFB}"/>
    <dgm:cxn modelId="{37626A99-DD83-48B5-846D-316B369DDCF9}" srcId="{F5F6CCB1-BE3C-455B-93D5-3163FE2B8B66}" destId="{CB754EEB-0DF7-491D-B7E3-55145CBCB8B4}" srcOrd="0" destOrd="0" parTransId="{6697CBB2-36C3-4076-890B-A5038C8C4867}" sibTransId="{2037EEC5-C3EC-4FD8-9E6A-FF0509C79155}"/>
    <dgm:cxn modelId="{17BE008A-DDB8-4859-A954-045D11DB274D}" type="presOf" srcId="{2C4816E7-45F5-4322-8F8B-2286B8F926E9}" destId="{B5368D63-99A0-4743-953D-6D7A526BD8DC}" srcOrd="0" destOrd="0" presId="urn:microsoft.com/office/officeart/2005/8/layout/arrow2"/>
    <dgm:cxn modelId="{53BF2EEF-BA8A-4333-989C-0D4BA7C02C19}" srcId="{3D587CBB-E7FB-4DB9-B7ED-CD7C52E260EB}" destId="{F5F6CCB1-BE3C-455B-93D5-3163FE2B8B66}" srcOrd="3" destOrd="0" parTransId="{B953E9A5-445B-482B-A1D9-1AF9ABB3DE82}" sibTransId="{9DCB2AB3-305B-4717-87AB-481A562D1C77}"/>
    <dgm:cxn modelId="{55EF9307-2219-4E67-BC22-4D7422098FD5}" type="presOf" srcId="{C79C463E-D48E-4271-BD44-B25A34BF9641}" destId="{F152297A-5C16-4921-B1FC-874D64D4200F}" srcOrd="0" destOrd="0" presId="urn:microsoft.com/office/officeart/2005/8/layout/arrow2"/>
    <dgm:cxn modelId="{30E93847-5583-492B-856A-B1FE69480ECC}" srcId="{3D587CBB-E7FB-4DB9-B7ED-CD7C52E260EB}" destId="{C79C463E-D48E-4271-BD44-B25A34BF9641}" srcOrd="1" destOrd="0" parTransId="{0AF89AB8-67BB-4A72-9025-27C00D81FCE9}" sibTransId="{C55D3B2F-F12D-4AD2-8974-543F8384B2B7}"/>
    <dgm:cxn modelId="{737E1BA0-A5CC-433D-BF5B-99990363B443}" type="presOf" srcId="{BC48D3D1-DCE8-44B4-98B9-6B43C77F7C37}" destId="{67840E18-1BD8-44E7-95AB-90D0609B13EE}" srcOrd="0" destOrd="0" presId="urn:microsoft.com/office/officeart/2005/8/layout/arrow2"/>
    <dgm:cxn modelId="{1CD30BA8-CA37-430B-BCDE-76F036FBB63C}" type="presOf" srcId="{7141999E-C1A0-4B6E-B6E5-4F0534E01891}" destId="{D93F761E-B04C-4ADD-BDC1-55C24E5E333E}" srcOrd="0" destOrd="0" presId="urn:microsoft.com/office/officeart/2005/8/layout/arrow2"/>
    <dgm:cxn modelId="{BFCFE245-3D69-4CC3-938E-4118CC93BBA0}" type="presOf" srcId="{475DE931-7C17-4013-AB2A-452D2FFD990B}" destId="{67840E18-1BD8-44E7-95AB-90D0609B13EE}" srcOrd="0" destOrd="1" presId="urn:microsoft.com/office/officeart/2005/8/layout/arrow2"/>
    <dgm:cxn modelId="{E3164AEA-C368-4D14-9DEE-B5D9C61C8334}" srcId="{3D587CBB-E7FB-4DB9-B7ED-CD7C52E260EB}" destId="{2C4816E7-45F5-4322-8F8B-2286B8F926E9}" srcOrd="0" destOrd="0" parTransId="{001A29BA-1367-4DD2-B3A3-4376D93398CE}" sibTransId="{4068016D-A905-4ED2-AAB9-45AE28A5047D}"/>
    <dgm:cxn modelId="{93E12EBF-D497-4133-9BE5-8784C950B3FD}" type="presOf" srcId="{1A3CB677-AFE6-4C68-B367-5B27D256C27A}" destId="{F152297A-5C16-4921-B1FC-874D64D4200F}" srcOrd="0" destOrd="1" presId="urn:microsoft.com/office/officeart/2005/8/layout/arrow2"/>
    <dgm:cxn modelId="{035A1AB5-1597-44B5-9F5E-B31D4FEF56EA}" type="presParOf" srcId="{60479ACB-C5C4-4CBE-93D0-FE9D6C5839CE}" destId="{3D6FD190-EC4D-425A-B254-014CEB47E48A}" srcOrd="0" destOrd="0" presId="urn:microsoft.com/office/officeart/2005/8/layout/arrow2"/>
    <dgm:cxn modelId="{A0A057D7-690A-46B5-A5EF-85AAFEE2181D}" type="presParOf" srcId="{60479ACB-C5C4-4CBE-93D0-FE9D6C5839CE}" destId="{6B47197B-120C-4FD2-8465-71F69474105A}" srcOrd="1" destOrd="0" presId="urn:microsoft.com/office/officeart/2005/8/layout/arrow2"/>
    <dgm:cxn modelId="{EF35F7E6-E44B-40FE-8059-9A2AF87B9995}" type="presParOf" srcId="{6B47197B-120C-4FD2-8465-71F69474105A}" destId="{71FF6FF7-03A0-45A6-8023-7D9FC9E9EA66}" srcOrd="0" destOrd="0" presId="urn:microsoft.com/office/officeart/2005/8/layout/arrow2"/>
    <dgm:cxn modelId="{ED149D38-9CBF-4E4F-A60A-E3028955984F}" type="presParOf" srcId="{6B47197B-120C-4FD2-8465-71F69474105A}" destId="{B5368D63-99A0-4743-953D-6D7A526BD8DC}" srcOrd="1" destOrd="0" presId="urn:microsoft.com/office/officeart/2005/8/layout/arrow2"/>
    <dgm:cxn modelId="{9AF351A0-3848-4CAD-A541-7A278CE20CE9}" type="presParOf" srcId="{6B47197B-120C-4FD2-8465-71F69474105A}" destId="{358F11DF-7898-4BF5-8498-71570BFBD588}" srcOrd="2" destOrd="0" presId="urn:microsoft.com/office/officeart/2005/8/layout/arrow2"/>
    <dgm:cxn modelId="{E94D98A2-9BBC-491C-9AEC-4C5EFDBB31FB}" type="presParOf" srcId="{6B47197B-120C-4FD2-8465-71F69474105A}" destId="{F152297A-5C16-4921-B1FC-874D64D4200F}" srcOrd="3" destOrd="0" presId="urn:microsoft.com/office/officeart/2005/8/layout/arrow2"/>
    <dgm:cxn modelId="{7F91E4C2-2F90-4E0F-819B-164D00A54E73}" type="presParOf" srcId="{6B47197B-120C-4FD2-8465-71F69474105A}" destId="{FE7B605E-60C5-477E-A48E-5E9401EA6D15}" srcOrd="4" destOrd="0" presId="urn:microsoft.com/office/officeart/2005/8/layout/arrow2"/>
    <dgm:cxn modelId="{71C3F15B-B750-454C-BCFA-A7AD0B4CB573}" type="presParOf" srcId="{6B47197B-120C-4FD2-8465-71F69474105A}" destId="{D93F761E-B04C-4ADD-BDC1-55C24E5E333E}" srcOrd="5" destOrd="0" presId="urn:microsoft.com/office/officeart/2005/8/layout/arrow2"/>
    <dgm:cxn modelId="{BBD554F0-B73F-4615-B151-3DD4C906B45A}" type="presParOf" srcId="{6B47197B-120C-4FD2-8465-71F69474105A}" destId="{8F5B3C69-A490-44A4-9E75-2D4E93A7A4F8}" srcOrd="6" destOrd="0" presId="urn:microsoft.com/office/officeart/2005/8/layout/arrow2"/>
    <dgm:cxn modelId="{783E66D8-0049-44C0-940A-334602E1AD2E}" type="presParOf" srcId="{6B47197B-120C-4FD2-8465-71F69474105A}" destId="{D40B21D4-F399-472F-B7C5-604F22800A88}" srcOrd="7" destOrd="0" presId="urn:microsoft.com/office/officeart/2005/8/layout/arrow2"/>
    <dgm:cxn modelId="{18CEAB1A-7076-4AC5-B62E-2D2DCCEA26A2}" type="presParOf" srcId="{6B47197B-120C-4FD2-8465-71F69474105A}" destId="{83D389A8-115F-4CF3-BD52-A96FFDE2E76F}" srcOrd="8" destOrd="0" presId="urn:microsoft.com/office/officeart/2005/8/layout/arrow2"/>
    <dgm:cxn modelId="{35B91C56-72BB-4FE4-AAF3-29027CC11CF6}" type="presParOf" srcId="{6B47197B-120C-4FD2-8465-71F69474105A}" destId="{67840E18-1BD8-44E7-95AB-90D0609B13E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9DDD13A-E688-4573-8DF4-13D86D7FB75E}" type="doc">
      <dgm:prSet loTypeId="urn:microsoft.com/office/officeart/2005/8/layout/target2" loCatId="relationship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fr-FR"/>
        </a:p>
      </dgm:t>
    </dgm:pt>
    <dgm:pt modelId="{F3254A18-9846-4C25-A619-93DEAC8DC90C}">
      <dgm:prSet/>
      <dgm:spPr/>
      <dgm:t>
        <a:bodyPr/>
        <a:lstStyle/>
        <a:p>
          <a:pPr rtl="0"/>
          <a:r>
            <a:rPr lang="en-US" dirty="0" smtClean="0"/>
            <a:t>Total Citations</a:t>
          </a:r>
        </a:p>
        <a:p>
          <a:pPr rtl="0"/>
          <a:r>
            <a:rPr lang="fr-FR" dirty="0" smtClean="0"/>
            <a:t>1 644</a:t>
          </a:r>
        </a:p>
      </dgm:t>
    </dgm:pt>
    <dgm:pt modelId="{DF2B0FB6-60CF-47EA-8BBB-F149AE6AF735}" type="parTrans" cxnId="{F6F33B8C-43AE-474C-86C6-961BF07FC5F0}">
      <dgm:prSet/>
      <dgm:spPr/>
      <dgm:t>
        <a:bodyPr/>
        <a:lstStyle/>
        <a:p>
          <a:endParaRPr lang="fr-FR"/>
        </a:p>
      </dgm:t>
    </dgm:pt>
    <dgm:pt modelId="{EF92D38E-C926-4037-A371-0829B3E382DC}" type="sibTrans" cxnId="{F6F33B8C-43AE-474C-86C6-961BF07FC5F0}">
      <dgm:prSet/>
      <dgm:spPr/>
      <dgm:t>
        <a:bodyPr/>
        <a:lstStyle/>
        <a:p>
          <a:endParaRPr lang="fr-FR"/>
        </a:p>
      </dgm:t>
    </dgm:pt>
    <dgm:pt modelId="{31D1130F-19C4-423D-A63B-CE31AA2FFB35}">
      <dgm:prSet/>
      <dgm:spPr/>
      <dgm:t>
        <a:bodyPr/>
        <a:lstStyle/>
        <a:p>
          <a:pPr rtl="0"/>
          <a:r>
            <a:rPr lang="en-US" dirty="0" smtClean="0"/>
            <a:t>FWCI</a:t>
          </a:r>
        </a:p>
        <a:p>
          <a:pPr rtl="0"/>
          <a:r>
            <a:rPr lang="en-US" dirty="0" smtClean="0"/>
            <a:t>1,06</a:t>
          </a:r>
          <a:endParaRPr lang="en-US" dirty="0"/>
        </a:p>
      </dgm:t>
    </dgm:pt>
    <dgm:pt modelId="{3FD9FAB4-D8D7-4A9B-A880-2A29BF3BF6F9}" type="parTrans" cxnId="{92992A3F-3578-48A3-A884-159FEB5CA9AA}">
      <dgm:prSet/>
      <dgm:spPr/>
      <dgm:t>
        <a:bodyPr/>
        <a:lstStyle/>
        <a:p>
          <a:endParaRPr lang="fr-FR"/>
        </a:p>
      </dgm:t>
    </dgm:pt>
    <dgm:pt modelId="{B82A4E1B-C362-48B8-9E02-95549EAB7D98}" type="sibTrans" cxnId="{92992A3F-3578-48A3-A884-159FEB5CA9AA}">
      <dgm:prSet/>
      <dgm:spPr/>
      <dgm:t>
        <a:bodyPr/>
        <a:lstStyle/>
        <a:p>
          <a:endParaRPr lang="fr-FR"/>
        </a:p>
      </dgm:t>
    </dgm:pt>
    <dgm:pt modelId="{DE778902-7836-4603-A787-8CF0FEB934A0}">
      <dgm:prSet/>
      <dgm:spPr/>
      <dgm:t>
        <a:bodyPr/>
        <a:lstStyle/>
        <a:p>
          <a:pPr rtl="0"/>
          <a:r>
            <a:rPr lang="en-US" dirty="0" smtClean="0"/>
            <a:t>Total Publications</a:t>
          </a:r>
        </a:p>
        <a:p>
          <a:pPr rtl="0"/>
          <a:r>
            <a:rPr lang="en-US" dirty="0" smtClean="0"/>
            <a:t>158</a:t>
          </a:r>
          <a:endParaRPr lang="en-US" dirty="0"/>
        </a:p>
      </dgm:t>
    </dgm:pt>
    <dgm:pt modelId="{8C25F3CC-F63A-464E-9593-94B86DEF1C63}" type="parTrans" cxnId="{7AE73CC6-D5A9-4A81-B038-3BE98B6E2BE4}">
      <dgm:prSet/>
      <dgm:spPr/>
      <dgm:t>
        <a:bodyPr/>
        <a:lstStyle/>
        <a:p>
          <a:endParaRPr lang="fr-FR"/>
        </a:p>
      </dgm:t>
    </dgm:pt>
    <dgm:pt modelId="{BC07B4CD-84A0-4A24-9574-035DEB7813B7}" type="sibTrans" cxnId="{7AE73CC6-D5A9-4A81-B038-3BE98B6E2BE4}">
      <dgm:prSet/>
      <dgm:spPr/>
      <dgm:t>
        <a:bodyPr/>
        <a:lstStyle/>
        <a:p>
          <a:endParaRPr lang="fr-FR"/>
        </a:p>
      </dgm:t>
    </dgm:pt>
    <dgm:pt modelId="{2496BD22-CA1B-4CC8-A005-0312C3758263}">
      <dgm:prSet/>
      <dgm:spPr/>
      <dgm:t>
        <a:bodyPr/>
        <a:lstStyle/>
        <a:p>
          <a:pPr rtl="0"/>
          <a:r>
            <a:rPr lang="en-US" dirty="0" smtClean="0"/>
            <a:t>Total auteurs</a:t>
          </a:r>
        </a:p>
        <a:p>
          <a:r>
            <a:rPr lang="fr-FR" dirty="0" smtClean="0"/>
            <a:t>491</a:t>
          </a:r>
          <a:endParaRPr lang="en-US" dirty="0"/>
        </a:p>
      </dgm:t>
    </dgm:pt>
    <dgm:pt modelId="{92080CB7-7B42-412C-83E5-3BE397941046}" type="parTrans" cxnId="{1B4C20B3-9AA1-452F-959A-1EA9F981F7F9}">
      <dgm:prSet/>
      <dgm:spPr/>
      <dgm:t>
        <a:bodyPr/>
        <a:lstStyle/>
        <a:p>
          <a:endParaRPr lang="fr-FR"/>
        </a:p>
      </dgm:t>
    </dgm:pt>
    <dgm:pt modelId="{91593D1E-5F2C-403B-B2BF-C85DBEA35FEA}" type="sibTrans" cxnId="{1B4C20B3-9AA1-452F-959A-1EA9F981F7F9}">
      <dgm:prSet/>
      <dgm:spPr/>
      <dgm:t>
        <a:bodyPr/>
        <a:lstStyle/>
        <a:p>
          <a:endParaRPr lang="fr-FR"/>
        </a:p>
      </dgm:t>
    </dgm:pt>
    <dgm:pt modelId="{42189BFB-F503-4E7A-BAE2-84DF8E6D7249}">
      <dgm:prSet/>
      <dgm:spPr/>
      <dgm:t>
        <a:bodyPr/>
        <a:lstStyle/>
        <a:p>
          <a:pPr rtl="0"/>
          <a:r>
            <a:rPr lang="en-US" dirty="0" smtClean="0"/>
            <a:t>Citations per Publication</a:t>
          </a:r>
        </a:p>
        <a:p>
          <a:pPr rtl="0"/>
          <a:r>
            <a:rPr lang="fr-FR" dirty="0" smtClean="0"/>
            <a:t>10,4</a:t>
          </a:r>
        </a:p>
      </dgm:t>
    </dgm:pt>
    <dgm:pt modelId="{AB1FE495-68DC-4383-832B-EC42C546CF13}" type="parTrans" cxnId="{AE1F710D-45F0-429A-919F-F5F16A1E9673}">
      <dgm:prSet/>
      <dgm:spPr/>
      <dgm:t>
        <a:bodyPr/>
        <a:lstStyle/>
        <a:p>
          <a:endParaRPr lang="fr-FR"/>
        </a:p>
      </dgm:t>
    </dgm:pt>
    <dgm:pt modelId="{FC304D92-E3E2-4ACE-A1A3-6CEED0CF7349}" type="sibTrans" cxnId="{AE1F710D-45F0-429A-919F-F5F16A1E9673}">
      <dgm:prSet/>
      <dgm:spPr/>
      <dgm:t>
        <a:bodyPr/>
        <a:lstStyle/>
        <a:p>
          <a:endParaRPr lang="fr-FR"/>
        </a:p>
      </dgm:t>
    </dgm:pt>
    <dgm:pt modelId="{4F7E3386-90B8-4A77-A821-02679E3D4932}">
      <dgm:prSet/>
      <dgm:spPr/>
      <dgm:t>
        <a:bodyPr/>
        <a:lstStyle/>
        <a:p>
          <a:pPr rtl="0"/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Cannabis 2012-2022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9AD6CD8D-9224-41F2-9FC7-A41D5DFA5837}" type="sibTrans" cxnId="{B80010AE-68D5-4CBF-B111-C9E0D8D36580}">
      <dgm:prSet/>
      <dgm:spPr/>
      <dgm:t>
        <a:bodyPr/>
        <a:lstStyle/>
        <a:p>
          <a:endParaRPr lang="fr-FR"/>
        </a:p>
      </dgm:t>
    </dgm:pt>
    <dgm:pt modelId="{B8F0CA42-A72D-42F8-953B-48ECD0B6F0F4}" type="parTrans" cxnId="{B80010AE-68D5-4CBF-B111-C9E0D8D36580}">
      <dgm:prSet/>
      <dgm:spPr/>
      <dgm:t>
        <a:bodyPr/>
        <a:lstStyle/>
        <a:p>
          <a:endParaRPr lang="fr-FR"/>
        </a:p>
      </dgm:t>
    </dgm:pt>
    <dgm:pt modelId="{4A5104CC-07EA-4A93-984A-4C25FE3C0413}">
      <dgm:prSet/>
      <dgm:spPr/>
      <dgm:t>
        <a:bodyPr/>
        <a:lstStyle/>
        <a:p>
          <a:pPr rtl="0"/>
          <a:r>
            <a:rPr lang="fr-FR" dirty="0" smtClean="0"/>
            <a:t>Open Access</a:t>
          </a:r>
        </a:p>
        <a:p>
          <a:pPr rtl="0"/>
          <a:r>
            <a:rPr lang="fr-FR" dirty="0" smtClean="0"/>
            <a:t>39%</a:t>
          </a:r>
          <a:endParaRPr lang="en-US" dirty="0"/>
        </a:p>
      </dgm:t>
    </dgm:pt>
    <dgm:pt modelId="{338927A8-BB1A-4BBB-90E8-5D1CEE225477}" type="parTrans" cxnId="{B6C67804-8857-4869-BC0F-5BCC708719D3}">
      <dgm:prSet/>
      <dgm:spPr/>
    </dgm:pt>
    <dgm:pt modelId="{2E2FC4A6-73AA-4C82-9E05-11507BF38EB2}" type="sibTrans" cxnId="{B6C67804-8857-4869-BC0F-5BCC708719D3}">
      <dgm:prSet/>
      <dgm:spPr/>
    </dgm:pt>
    <dgm:pt modelId="{75A6EC34-7C8B-468C-B537-A95C45AA118A}" type="pres">
      <dgm:prSet presAssocID="{79DDD13A-E688-4573-8DF4-13D86D7FB75E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98BC8392-B8FA-4DCA-8B87-E55D0AFA64EC}" type="pres">
      <dgm:prSet presAssocID="{79DDD13A-E688-4573-8DF4-13D86D7FB75E}" presName="outerBox" presStyleCnt="0"/>
      <dgm:spPr/>
    </dgm:pt>
    <dgm:pt modelId="{EBAD6479-9730-4F6D-BECA-1BBF879E58A9}" type="pres">
      <dgm:prSet presAssocID="{79DDD13A-E688-4573-8DF4-13D86D7FB75E}" presName="outerBoxParent" presStyleLbl="node1" presStyleIdx="0" presStyleCnt="1" custLinFactNeighborX="2981" custLinFactNeighborY="13320"/>
      <dgm:spPr/>
      <dgm:t>
        <a:bodyPr/>
        <a:lstStyle/>
        <a:p>
          <a:endParaRPr lang="fr-FR"/>
        </a:p>
      </dgm:t>
    </dgm:pt>
    <dgm:pt modelId="{3A1402B2-BA05-43FE-84BE-C796311F9E74}" type="pres">
      <dgm:prSet presAssocID="{79DDD13A-E688-4573-8DF4-13D86D7FB75E}" presName="outerBoxChildren" presStyleCnt="0"/>
      <dgm:spPr/>
    </dgm:pt>
    <dgm:pt modelId="{463A6D0E-9E63-41A5-896A-D7AD41542D9D}" type="pres">
      <dgm:prSet presAssocID="{DE778902-7836-4603-A787-8CF0FEB934A0}" presName="oChild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AE91879-E926-4B81-85FB-73746B3F0396}" type="pres">
      <dgm:prSet presAssocID="{BC07B4CD-84A0-4A24-9574-035DEB7813B7}" presName="outerSibTrans" presStyleCnt="0"/>
      <dgm:spPr/>
    </dgm:pt>
    <dgm:pt modelId="{681F1795-28FE-43C1-9F65-2D364011708D}" type="pres">
      <dgm:prSet presAssocID="{4A5104CC-07EA-4A93-984A-4C25FE3C0413}" presName="oChild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C06102-5542-40EC-8B00-DE5D665D7E37}" type="pres">
      <dgm:prSet presAssocID="{2E2FC4A6-73AA-4C82-9E05-11507BF38EB2}" presName="outerSibTrans" presStyleCnt="0"/>
      <dgm:spPr/>
    </dgm:pt>
    <dgm:pt modelId="{3CA6ED7B-A897-4687-BCC7-9776DAC2A97A}" type="pres">
      <dgm:prSet presAssocID="{2496BD22-CA1B-4CC8-A005-0312C3758263}" presName="oChild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CFF6CBE-BF6B-4813-9DF2-39DE006E5B06}" type="pres">
      <dgm:prSet presAssocID="{91593D1E-5F2C-403B-B2BF-C85DBEA35FEA}" presName="outerSibTrans" presStyleCnt="0"/>
      <dgm:spPr/>
    </dgm:pt>
    <dgm:pt modelId="{EC0F808A-170E-45F6-9982-73251A313114}" type="pres">
      <dgm:prSet presAssocID="{F3254A18-9846-4C25-A619-93DEAC8DC90C}" presName="oChild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F63A246-B99E-4A87-9EFE-B13BE62B54C6}" type="pres">
      <dgm:prSet presAssocID="{EF92D38E-C926-4037-A371-0829B3E382DC}" presName="outerSibTrans" presStyleCnt="0"/>
      <dgm:spPr/>
    </dgm:pt>
    <dgm:pt modelId="{7F1A12AC-A845-4B75-90F0-518166D934AC}" type="pres">
      <dgm:prSet presAssocID="{42189BFB-F503-4E7A-BAE2-84DF8E6D7249}" presName="oChild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5DFD29-993F-4C0D-A250-1C2FF3BB350C}" type="pres">
      <dgm:prSet presAssocID="{FC304D92-E3E2-4ACE-A1A3-6CEED0CF7349}" presName="outerSibTrans" presStyleCnt="0"/>
      <dgm:spPr/>
    </dgm:pt>
    <dgm:pt modelId="{9F709733-6779-43EA-BFD6-1818B7B37473}" type="pres">
      <dgm:prSet presAssocID="{31D1130F-19C4-423D-A63B-CE31AA2FFB35}" presName="oChild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80010AE-68D5-4CBF-B111-C9E0D8D36580}" srcId="{79DDD13A-E688-4573-8DF4-13D86D7FB75E}" destId="{4F7E3386-90B8-4A77-A821-02679E3D4932}" srcOrd="0" destOrd="0" parTransId="{B8F0CA42-A72D-42F8-953B-48ECD0B6F0F4}" sibTransId="{9AD6CD8D-9224-41F2-9FC7-A41D5DFA5837}"/>
    <dgm:cxn modelId="{B6C67804-8857-4869-BC0F-5BCC708719D3}" srcId="{4F7E3386-90B8-4A77-A821-02679E3D4932}" destId="{4A5104CC-07EA-4A93-984A-4C25FE3C0413}" srcOrd="1" destOrd="0" parTransId="{338927A8-BB1A-4BBB-90E8-5D1CEE225477}" sibTransId="{2E2FC4A6-73AA-4C82-9E05-11507BF38EB2}"/>
    <dgm:cxn modelId="{F334B5AA-8227-4138-A4C6-73796261BBB7}" type="presOf" srcId="{F3254A18-9846-4C25-A619-93DEAC8DC90C}" destId="{EC0F808A-170E-45F6-9982-73251A313114}" srcOrd="0" destOrd="0" presId="urn:microsoft.com/office/officeart/2005/8/layout/target2"/>
    <dgm:cxn modelId="{C600C12A-32F0-4961-876C-91BC7D77F74B}" type="presOf" srcId="{42189BFB-F503-4E7A-BAE2-84DF8E6D7249}" destId="{7F1A12AC-A845-4B75-90F0-518166D934AC}" srcOrd="0" destOrd="0" presId="urn:microsoft.com/office/officeart/2005/8/layout/target2"/>
    <dgm:cxn modelId="{F4CF4496-057B-4CE5-B072-18678A246FAB}" type="presOf" srcId="{DE778902-7836-4603-A787-8CF0FEB934A0}" destId="{463A6D0E-9E63-41A5-896A-D7AD41542D9D}" srcOrd="0" destOrd="0" presId="urn:microsoft.com/office/officeart/2005/8/layout/target2"/>
    <dgm:cxn modelId="{F6F33B8C-43AE-474C-86C6-961BF07FC5F0}" srcId="{4F7E3386-90B8-4A77-A821-02679E3D4932}" destId="{F3254A18-9846-4C25-A619-93DEAC8DC90C}" srcOrd="3" destOrd="0" parTransId="{DF2B0FB6-60CF-47EA-8BBB-F149AE6AF735}" sibTransId="{EF92D38E-C926-4037-A371-0829B3E382DC}"/>
    <dgm:cxn modelId="{7CB2D420-AC80-4F24-822A-D5C26F749B33}" type="presOf" srcId="{79DDD13A-E688-4573-8DF4-13D86D7FB75E}" destId="{75A6EC34-7C8B-468C-B537-A95C45AA118A}" srcOrd="0" destOrd="0" presId="urn:microsoft.com/office/officeart/2005/8/layout/target2"/>
    <dgm:cxn modelId="{5D697ED3-01A1-464E-8452-F6B4BA8E0AA7}" type="presOf" srcId="{4A5104CC-07EA-4A93-984A-4C25FE3C0413}" destId="{681F1795-28FE-43C1-9F65-2D364011708D}" srcOrd="0" destOrd="0" presId="urn:microsoft.com/office/officeart/2005/8/layout/target2"/>
    <dgm:cxn modelId="{AE1F710D-45F0-429A-919F-F5F16A1E9673}" srcId="{4F7E3386-90B8-4A77-A821-02679E3D4932}" destId="{42189BFB-F503-4E7A-BAE2-84DF8E6D7249}" srcOrd="4" destOrd="0" parTransId="{AB1FE495-68DC-4383-832B-EC42C546CF13}" sibTransId="{FC304D92-E3E2-4ACE-A1A3-6CEED0CF7349}"/>
    <dgm:cxn modelId="{92992A3F-3578-48A3-A884-159FEB5CA9AA}" srcId="{4F7E3386-90B8-4A77-A821-02679E3D4932}" destId="{31D1130F-19C4-423D-A63B-CE31AA2FFB35}" srcOrd="5" destOrd="0" parTransId="{3FD9FAB4-D8D7-4A9B-A880-2A29BF3BF6F9}" sibTransId="{B82A4E1B-C362-48B8-9E02-95549EAB7D98}"/>
    <dgm:cxn modelId="{7AE73CC6-D5A9-4A81-B038-3BE98B6E2BE4}" srcId="{4F7E3386-90B8-4A77-A821-02679E3D4932}" destId="{DE778902-7836-4603-A787-8CF0FEB934A0}" srcOrd="0" destOrd="0" parTransId="{8C25F3CC-F63A-464E-9593-94B86DEF1C63}" sibTransId="{BC07B4CD-84A0-4A24-9574-035DEB7813B7}"/>
    <dgm:cxn modelId="{1B4C20B3-9AA1-452F-959A-1EA9F981F7F9}" srcId="{4F7E3386-90B8-4A77-A821-02679E3D4932}" destId="{2496BD22-CA1B-4CC8-A005-0312C3758263}" srcOrd="2" destOrd="0" parTransId="{92080CB7-7B42-412C-83E5-3BE397941046}" sibTransId="{91593D1E-5F2C-403B-B2BF-C85DBEA35FEA}"/>
    <dgm:cxn modelId="{2A64AA32-F96A-4669-A372-B74964049DE3}" type="presOf" srcId="{4F7E3386-90B8-4A77-A821-02679E3D4932}" destId="{EBAD6479-9730-4F6D-BECA-1BBF879E58A9}" srcOrd="0" destOrd="0" presId="urn:microsoft.com/office/officeart/2005/8/layout/target2"/>
    <dgm:cxn modelId="{B411C221-2A7E-49B7-9FC6-03AE2FDD763A}" type="presOf" srcId="{2496BD22-CA1B-4CC8-A005-0312C3758263}" destId="{3CA6ED7B-A897-4687-BCC7-9776DAC2A97A}" srcOrd="0" destOrd="0" presId="urn:microsoft.com/office/officeart/2005/8/layout/target2"/>
    <dgm:cxn modelId="{CE1B80F6-1425-449E-A0BB-4FE8FEA5D430}" type="presOf" srcId="{31D1130F-19C4-423D-A63B-CE31AA2FFB35}" destId="{9F709733-6779-43EA-BFD6-1818B7B37473}" srcOrd="0" destOrd="0" presId="urn:microsoft.com/office/officeart/2005/8/layout/target2"/>
    <dgm:cxn modelId="{A502E218-791E-4601-9E3B-54B71B4FA8D5}" type="presParOf" srcId="{75A6EC34-7C8B-468C-B537-A95C45AA118A}" destId="{98BC8392-B8FA-4DCA-8B87-E55D0AFA64EC}" srcOrd="0" destOrd="0" presId="urn:microsoft.com/office/officeart/2005/8/layout/target2"/>
    <dgm:cxn modelId="{5B22868F-ABB9-46B6-92B6-1DC5DE067FE9}" type="presParOf" srcId="{98BC8392-B8FA-4DCA-8B87-E55D0AFA64EC}" destId="{EBAD6479-9730-4F6D-BECA-1BBF879E58A9}" srcOrd="0" destOrd="0" presId="urn:microsoft.com/office/officeart/2005/8/layout/target2"/>
    <dgm:cxn modelId="{A5D5A6E6-8496-40C3-AE03-43B33C113919}" type="presParOf" srcId="{98BC8392-B8FA-4DCA-8B87-E55D0AFA64EC}" destId="{3A1402B2-BA05-43FE-84BE-C796311F9E74}" srcOrd="1" destOrd="0" presId="urn:microsoft.com/office/officeart/2005/8/layout/target2"/>
    <dgm:cxn modelId="{0ACFD205-787B-4D1E-A47E-EA336456F6EB}" type="presParOf" srcId="{3A1402B2-BA05-43FE-84BE-C796311F9E74}" destId="{463A6D0E-9E63-41A5-896A-D7AD41542D9D}" srcOrd="0" destOrd="0" presId="urn:microsoft.com/office/officeart/2005/8/layout/target2"/>
    <dgm:cxn modelId="{3A83A132-1B8B-43A7-93A9-5E1D47D4E2D0}" type="presParOf" srcId="{3A1402B2-BA05-43FE-84BE-C796311F9E74}" destId="{6AE91879-E926-4B81-85FB-73746B3F0396}" srcOrd="1" destOrd="0" presId="urn:microsoft.com/office/officeart/2005/8/layout/target2"/>
    <dgm:cxn modelId="{F48084D5-902F-4D73-836E-71300DED2231}" type="presParOf" srcId="{3A1402B2-BA05-43FE-84BE-C796311F9E74}" destId="{681F1795-28FE-43C1-9F65-2D364011708D}" srcOrd="2" destOrd="0" presId="urn:microsoft.com/office/officeart/2005/8/layout/target2"/>
    <dgm:cxn modelId="{C996B187-3358-4037-8720-6291209B3CE9}" type="presParOf" srcId="{3A1402B2-BA05-43FE-84BE-C796311F9E74}" destId="{A2C06102-5542-40EC-8B00-DE5D665D7E37}" srcOrd="3" destOrd="0" presId="urn:microsoft.com/office/officeart/2005/8/layout/target2"/>
    <dgm:cxn modelId="{A0676ABA-FFAA-4CEE-92AE-DE243663FBFD}" type="presParOf" srcId="{3A1402B2-BA05-43FE-84BE-C796311F9E74}" destId="{3CA6ED7B-A897-4687-BCC7-9776DAC2A97A}" srcOrd="4" destOrd="0" presId="urn:microsoft.com/office/officeart/2005/8/layout/target2"/>
    <dgm:cxn modelId="{C2D329F6-20D8-4820-BE2B-A1DB7DBB69C4}" type="presParOf" srcId="{3A1402B2-BA05-43FE-84BE-C796311F9E74}" destId="{BCFF6CBE-BF6B-4813-9DF2-39DE006E5B06}" srcOrd="5" destOrd="0" presId="urn:microsoft.com/office/officeart/2005/8/layout/target2"/>
    <dgm:cxn modelId="{EAA9AE34-7E45-4D47-AEBB-549651FDE2BA}" type="presParOf" srcId="{3A1402B2-BA05-43FE-84BE-C796311F9E74}" destId="{EC0F808A-170E-45F6-9982-73251A313114}" srcOrd="6" destOrd="0" presId="urn:microsoft.com/office/officeart/2005/8/layout/target2"/>
    <dgm:cxn modelId="{427A4EB4-5D4A-46DD-8F48-7A8A00D94838}" type="presParOf" srcId="{3A1402B2-BA05-43FE-84BE-C796311F9E74}" destId="{0F63A246-B99E-4A87-9EFE-B13BE62B54C6}" srcOrd="7" destOrd="0" presId="urn:microsoft.com/office/officeart/2005/8/layout/target2"/>
    <dgm:cxn modelId="{8C9C7E49-9D00-4C8C-BE8A-7B20E2C48D1C}" type="presParOf" srcId="{3A1402B2-BA05-43FE-84BE-C796311F9E74}" destId="{7F1A12AC-A845-4B75-90F0-518166D934AC}" srcOrd="8" destOrd="0" presId="urn:microsoft.com/office/officeart/2005/8/layout/target2"/>
    <dgm:cxn modelId="{2AAE2FDB-ED84-4D14-A08E-33203A888101}" type="presParOf" srcId="{3A1402B2-BA05-43FE-84BE-C796311F9E74}" destId="{285DFD29-993F-4C0D-A250-1C2FF3BB350C}" srcOrd="9" destOrd="0" presId="urn:microsoft.com/office/officeart/2005/8/layout/target2"/>
    <dgm:cxn modelId="{E7239367-23A6-4E05-8B6A-6D1D79B52815}" type="presParOf" srcId="{3A1402B2-BA05-43FE-84BE-C796311F9E74}" destId="{9F709733-6779-43EA-BFD6-1818B7B37473}" srcOrd="1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D974A-AFD1-4582-BF80-81241E2F9BE8}">
      <dsp:nvSpPr>
        <dsp:cNvPr id="0" name=""/>
        <dsp:cNvSpPr/>
      </dsp:nvSpPr>
      <dsp:spPr>
        <a:xfrm>
          <a:off x="0" y="72619"/>
          <a:ext cx="10921999" cy="47970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Approche bibliométrique</a:t>
          </a:r>
          <a:endParaRPr lang="en-US" sz="2000" kern="1200" dirty="0"/>
        </a:p>
      </dsp:txBody>
      <dsp:txXfrm>
        <a:off x="23417" y="96036"/>
        <a:ext cx="10875165" cy="432866"/>
      </dsp:txXfrm>
    </dsp:sp>
    <dsp:sp modelId="{DE9D70BE-ACEB-4BD1-9192-F3B7B1B97C46}">
      <dsp:nvSpPr>
        <dsp:cNvPr id="0" name=""/>
        <dsp:cNvSpPr/>
      </dsp:nvSpPr>
      <dsp:spPr>
        <a:xfrm>
          <a:off x="0" y="552319"/>
          <a:ext cx="10921999" cy="109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73" tIns="25400" rIns="142240" bIns="2540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600" kern="1200" dirty="0" smtClean="0"/>
            <a:t>Evaluer la production scientifique nationale et internationale sur </a:t>
          </a:r>
          <a:r>
            <a:rPr lang="fr-FR" sz="1600" b="1" kern="1200" dirty="0" smtClean="0"/>
            <a:t>le cannabis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600" kern="1200" dirty="0" smtClean="0"/>
            <a:t>Repérer les modèles de collaboration (pays, institution, auteurs,…)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600" kern="1200" dirty="0" smtClean="0"/>
            <a:t>Identifier les tendances émergentes dans le domaine 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600" kern="1200" dirty="0" smtClean="0"/>
            <a:t>Mettre l’accent sur les points forts et les faiblesse de la recherche sur le cannabis</a:t>
          </a:r>
          <a:endParaRPr lang="en-US" sz="1600" kern="1200" dirty="0"/>
        </a:p>
      </dsp:txBody>
      <dsp:txXfrm>
        <a:off x="0" y="552319"/>
        <a:ext cx="10921999" cy="1097100"/>
      </dsp:txXfrm>
    </dsp:sp>
    <dsp:sp modelId="{2B8D0103-D018-4A5C-90D9-54DD7C9314CB}">
      <dsp:nvSpPr>
        <dsp:cNvPr id="0" name=""/>
        <dsp:cNvSpPr/>
      </dsp:nvSpPr>
      <dsp:spPr>
        <a:xfrm>
          <a:off x="0" y="1649419"/>
          <a:ext cx="10921999" cy="479700"/>
        </a:xfrm>
        <a:prstGeom prst="roundRect">
          <a:avLst/>
        </a:prstGeom>
        <a:solidFill>
          <a:schemeClr val="accent6">
            <a:shade val="50000"/>
            <a:hueOff val="147370"/>
            <a:satOff val="-6442"/>
            <a:lumOff val="175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smtClean="0">
              <a:solidFill>
                <a:schemeClr val="accent6">
                  <a:lumMod val="50000"/>
                </a:schemeClr>
              </a:solidFill>
            </a:rPr>
            <a:t>Source</a:t>
          </a:r>
          <a:endParaRPr lang="en-US" sz="2000" kern="1200" dirty="0"/>
        </a:p>
      </dsp:txBody>
      <dsp:txXfrm>
        <a:off x="23417" y="1672836"/>
        <a:ext cx="10875165" cy="432866"/>
      </dsp:txXfrm>
    </dsp:sp>
    <dsp:sp modelId="{8DC21AE0-AE55-49AB-840D-DB85E5797B8B}">
      <dsp:nvSpPr>
        <dsp:cNvPr id="0" name=""/>
        <dsp:cNvSpPr/>
      </dsp:nvSpPr>
      <dsp:spPr>
        <a:xfrm>
          <a:off x="0" y="2129119"/>
          <a:ext cx="10921999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73" tIns="25400" rIns="142240" bIns="2540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600" kern="1200" dirty="0" smtClean="0"/>
            <a:t>La base de données bibliographique et de citation  « </a:t>
          </a:r>
          <a:r>
            <a:rPr lang="fr-FR" sz="1600" kern="1200" dirty="0" err="1" smtClean="0"/>
            <a:t>Scopus</a:t>
          </a:r>
          <a:r>
            <a:rPr lang="fr-FR" sz="1600" kern="1200" dirty="0" smtClean="0"/>
            <a:t> » fait partie des plus grandes bases de données de résumés et de citations provenant de la documentation examinée par les pairs. </a:t>
          </a:r>
          <a:endParaRPr lang="en-US" sz="1600" kern="1200" dirty="0"/>
        </a:p>
      </dsp:txBody>
      <dsp:txXfrm>
        <a:off x="0" y="2129119"/>
        <a:ext cx="10921999" cy="507150"/>
      </dsp:txXfrm>
    </dsp:sp>
    <dsp:sp modelId="{9FAB9898-E519-4BE5-8C72-2049DA936176}">
      <dsp:nvSpPr>
        <dsp:cNvPr id="0" name=""/>
        <dsp:cNvSpPr/>
      </dsp:nvSpPr>
      <dsp:spPr>
        <a:xfrm>
          <a:off x="0" y="2636269"/>
          <a:ext cx="10921999" cy="479700"/>
        </a:xfrm>
        <a:prstGeom prst="roundRect">
          <a:avLst/>
        </a:prstGeom>
        <a:solidFill>
          <a:schemeClr val="accent6">
            <a:shade val="50000"/>
            <a:hueOff val="294739"/>
            <a:satOff val="-12884"/>
            <a:lumOff val="351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Requête</a:t>
          </a:r>
          <a:endParaRPr lang="en-US" sz="2000" kern="1200" dirty="0"/>
        </a:p>
      </dsp:txBody>
      <dsp:txXfrm>
        <a:off x="23417" y="2659686"/>
        <a:ext cx="10875165" cy="432866"/>
      </dsp:txXfrm>
    </dsp:sp>
    <dsp:sp modelId="{D834FE16-D71C-40D8-9949-1F908D249FCC}">
      <dsp:nvSpPr>
        <dsp:cNvPr id="0" name=""/>
        <dsp:cNvSpPr/>
      </dsp:nvSpPr>
      <dsp:spPr>
        <a:xfrm>
          <a:off x="0" y="3115969"/>
          <a:ext cx="10921999" cy="132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73" tIns="25400" rIns="142240" bIns="2540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600" kern="1200" dirty="0" smtClean="0"/>
            <a:t>Mots clés: cannabis, Cannabis </a:t>
          </a:r>
          <a:r>
            <a:rPr lang="fr-FR" sz="1600" kern="1200" dirty="0" err="1" smtClean="0"/>
            <a:t>sativa</a:t>
          </a:r>
          <a:r>
            <a:rPr lang="fr-FR" sz="1600" kern="1200" dirty="0" smtClean="0"/>
            <a:t>,  </a:t>
          </a:r>
          <a:r>
            <a:rPr lang="fr-FR" sz="1600" kern="1200" dirty="0" err="1" smtClean="0"/>
            <a:t>tetrahydrocannabinol</a:t>
          </a:r>
          <a:r>
            <a:rPr lang="fr-FR" sz="1600" kern="1200" dirty="0" smtClean="0"/>
            <a:t>, </a:t>
          </a:r>
          <a:r>
            <a:rPr lang="fr-FR" sz="1600" kern="1200" dirty="0" err="1" smtClean="0"/>
            <a:t>cannabinoid</a:t>
          </a:r>
          <a:r>
            <a:rPr lang="fr-FR" sz="1600" kern="1200" dirty="0" smtClean="0"/>
            <a:t>, </a:t>
          </a:r>
          <a:r>
            <a:rPr lang="fr-FR" sz="1600" kern="1200" dirty="0" err="1" smtClean="0"/>
            <a:t>endocannabinoid</a:t>
          </a:r>
          <a:r>
            <a:rPr lang="fr-FR" sz="1600" kern="1200" dirty="0" smtClean="0"/>
            <a:t>, delta-9-tétrahydrocannabinol, </a:t>
          </a:r>
          <a:r>
            <a:rPr lang="fr-FR" sz="1600" kern="1200" dirty="0" err="1" smtClean="0"/>
            <a:t>cannabidiol</a:t>
          </a:r>
          <a:r>
            <a:rPr lang="fr-FR" sz="1600" kern="1200" dirty="0" smtClean="0"/>
            <a:t>, marijuana, </a:t>
          </a:r>
          <a:r>
            <a:rPr lang="fr-FR" sz="1600" kern="1200" dirty="0" err="1" smtClean="0"/>
            <a:t>hashish</a:t>
          </a:r>
          <a:r>
            <a:rPr lang="fr-FR" sz="1600" kern="1200" dirty="0" smtClean="0"/>
            <a:t>, </a:t>
          </a:r>
          <a:r>
            <a:rPr lang="fr-FR" sz="1600" kern="1200" dirty="0" err="1" smtClean="0"/>
            <a:t>etc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600" kern="1200" smtClean="0"/>
            <a:t>Combinaison des termes : thc, weed, ganja, kif avec psychotropic, psychoactive etc,</a:t>
          </a:r>
          <a:endParaRPr lang="en-US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600" kern="1200" dirty="0" smtClean="0"/>
            <a:t>Recherche dans le titre, l’</a:t>
          </a:r>
          <a:r>
            <a:rPr lang="fr-FR" sz="1600" kern="1200" dirty="0" err="1" smtClean="0"/>
            <a:t>asbtract</a:t>
          </a:r>
          <a:r>
            <a:rPr lang="fr-FR" sz="1600" kern="1200" dirty="0" smtClean="0"/>
            <a:t> et les keywords, intitulés des revues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600" kern="1200" smtClean="0"/>
            <a:t>Tous type de publications</a:t>
          </a:r>
          <a:endParaRPr lang="en-US" sz="1600" kern="1200"/>
        </a:p>
      </dsp:txBody>
      <dsp:txXfrm>
        <a:off x="0" y="3115969"/>
        <a:ext cx="10921999" cy="1324800"/>
      </dsp:txXfrm>
    </dsp:sp>
    <dsp:sp modelId="{18129120-C8C6-49B3-BA83-65AF6D3E12E9}">
      <dsp:nvSpPr>
        <dsp:cNvPr id="0" name=""/>
        <dsp:cNvSpPr/>
      </dsp:nvSpPr>
      <dsp:spPr>
        <a:xfrm>
          <a:off x="0" y="4440769"/>
          <a:ext cx="10921999" cy="479700"/>
        </a:xfrm>
        <a:prstGeom prst="roundRect">
          <a:avLst/>
        </a:prstGeom>
        <a:solidFill>
          <a:schemeClr val="accent6">
            <a:shade val="50000"/>
            <a:hueOff val="294739"/>
            <a:satOff val="-12884"/>
            <a:lumOff val="351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Période </a:t>
          </a:r>
          <a:endParaRPr lang="en-US" sz="2000" kern="1200" dirty="0"/>
        </a:p>
      </dsp:txBody>
      <dsp:txXfrm>
        <a:off x="23417" y="4464186"/>
        <a:ext cx="10875165" cy="432866"/>
      </dsp:txXfrm>
    </dsp:sp>
    <dsp:sp modelId="{5DAF7D53-D0A2-4A8F-8500-420898FB2DCF}">
      <dsp:nvSpPr>
        <dsp:cNvPr id="0" name=""/>
        <dsp:cNvSpPr/>
      </dsp:nvSpPr>
      <dsp:spPr>
        <a:xfrm>
          <a:off x="0" y="4920469"/>
          <a:ext cx="10921999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73" tIns="25400" rIns="142240" bIns="2540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600" kern="1200" dirty="0" smtClean="0"/>
            <a:t>2012-2022</a:t>
          </a:r>
          <a:endParaRPr lang="en-US" sz="1600" kern="1200" dirty="0"/>
        </a:p>
      </dsp:txBody>
      <dsp:txXfrm>
        <a:off x="0" y="4920469"/>
        <a:ext cx="10921999" cy="331200"/>
      </dsp:txXfrm>
    </dsp:sp>
    <dsp:sp modelId="{C065B361-DF85-460A-939F-ADE15EC98E0E}">
      <dsp:nvSpPr>
        <dsp:cNvPr id="0" name=""/>
        <dsp:cNvSpPr/>
      </dsp:nvSpPr>
      <dsp:spPr>
        <a:xfrm>
          <a:off x="0" y="5251669"/>
          <a:ext cx="10921999" cy="479700"/>
        </a:xfrm>
        <a:prstGeom prst="roundRect">
          <a:avLst/>
        </a:prstGeom>
        <a:solidFill>
          <a:schemeClr val="accent6">
            <a:shade val="50000"/>
            <a:hueOff val="147370"/>
            <a:satOff val="-6442"/>
            <a:lumOff val="175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Date d’interrogation de la base des données</a:t>
          </a:r>
          <a:endParaRPr lang="en-US" sz="2000" kern="1200" dirty="0"/>
        </a:p>
      </dsp:txBody>
      <dsp:txXfrm>
        <a:off x="23417" y="5275086"/>
        <a:ext cx="10875165" cy="432866"/>
      </dsp:txXfrm>
    </dsp:sp>
    <dsp:sp modelId="{FE6B969D-A06D-47A4-B716-3B32645ADC68}">
      <dsp:nvSpPr>
        <dsp:cNvPr id="0" name=""/>
        <dsp:cNvSpPr/>
      </dsp:nvSpPr>
      <dsp:spPr>
        <a:xfrm>
          <a:off x="0" y="5731369"/>
          <a:ext cx="10921999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73" tIns="25400" rIns="142240" bIns="2540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600" kern="1200" dirty="0" smtClean="0"/>
            <a:t>Mois de Mai 2023</a:t>
          </a:r>
          <a:endParaRPr lang="en-US" sz="1600" kern="1200" dirty="0"/>
        </a:p>
      </dsp:txBody>
      <dsp:txXfrm>
        <a:off x="0" y="5731369"/>
        <a:ext cx="10921999" cy="3312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394F6-D793-4FB5-B655-4DEC4B5E84C0}">
      <dsp:nvSpPr>
        <dsp:cNvPr id="0" name=""/>
        <dsp:cNvSpPr/>
      </dsp:nvSpPr>
      <dsp:spPr>
        <a:xfrm>
          <a:off x="2462212" y="0"/>
          <a:ext cx="5981700" cy="598170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F10A0A-BF55-46BD-B10B-8127A3172254}">
      <dsp:nvSpPr>
        <dsp:cNvPr id="0" name=""/>
        <dsp:cNvSpPr/>
      </dsp:nvSpPr>
      <dsp:spPr>
        <a:xfrm>
          <a:off x="3030474" y="568261"/>
          <a:ext cx="2332863" cy="233286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Le corpus </a:t>
          </a:r>
          <a:r>
            <a:rPr lang="fr-FR" sz="2000" b="1" kern="1200" dirty="0" smtClean="0">
              <a:solidFill>
                <a:srgbClr val="C00000"/>
              </a:solidFill>
            </a:rPr>
            <a:t>marocain</a:t>
          </a:r>
          <a:r>
            <a:rPr lang="fr-FR" sz="2000" kern="1200" dirty="0" smtClean="0">
              <a:solidFill>
                <a:srgbClr val="C00000"/>
              </a:solidFill>
            </a:rPr>
            <a:t> </a:t>
          </a:r>
          <a:r>
            <a:rPr lang="fr-FR" sz="2000" kern="1200" dirty="0" smtClean="0"/>
            <a:t>représente </a:t>
          </a:r>
          <a:r>
            <a:rPr lang="fr-FR" sz="2000" b="1" kern="1200" dirty="0" smtClean="0"/>
            <a:t>0,22 % </a:t>
          </a:r>
          <a:r>
            <a:rPr lang="fr-FR" sz="2000" kern="1200" dirty="0" smtClean="0"/>
            <a:t>du corpus </a:t>
          </a:r>
          <a:r>
            <a:rPr lang="fr-FR" sz="2000" b="1" kern="1200" dirty="0" smtClean="0">
              <a:solidFill>
                <a:srgbClr val="0070C0"/>
              </a:solidFill>
            </a:rPr>
            <a:t>mondial</a:t>
          </a:r>
          <a:endParaRPr lang="en-US" sz="2000" b="1" kern="1200" dirty="0">
            <a:solidFill>
              <a:srgbClr val="0070C0"/>
            </a:solidFill>
          </a:endParaRPr>
        </a:p>
      </dsp:txBody>
      <dsp:txXfrm>
        <a:off x="3144355" y="682142"/>
        <a:ext cx="2105101" cy="2105101"/>
      </dsp:txXfrm>
    </dsp:sp>
    <dsp:sp modelId="{E008F8BD-543F-40E4-AFD9-1DB006F69FE9}">
      <dsp:nvSpPr>
        <dsp:cNvPr id="0" name=""/>
        <dsp:cNvSpPr/>
      </dsp:nvSpPr>
      <dsp:spPr>
        <a:xfrm>
          <a:off x="5542788" y="568261"/>
          <a:ext cx="2332863" cy="233286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Le corpus </a:t>
          </a:r>
          <a:r>
            <a:rPr lang="fr-FR" sz="2000" b="1" kern="1200" dirty="0" smtClean="0">
              <a:solidFill>
                <a:srgbClr val="C00000"/>
              </a:solidFill>
            </a:rPr>
            <a:t>marocain</a:t>
          </a:r>
          <a:r>
            <a:rPr lang="fr-FR" sz="2000" kern="1200" dirty="0" smtClean="0"/>
            <a:t> sur le </a:t>
          </a:r>
          <a:r>
            <a:rPr lang="fr-FR" sz="2000" b="1" kern="1200" dirty="0" smtClean="0">
              <a:solidFill>
                <a:schemeClr val="accent6">
                  <a:lumMod val="75000"/>
                </a:schemeClr>
              </a:solidFill>
            </a:rPr>
            <a:t>cannabis</a:t>
          </a:r>
          <a:r>
            <a:rPr lang="fr-FR" sz="2000" kern="1200" dirty="0" smtClean="0"/>
            <a:t> représente </a:t>
          </a:r>
          <a:r>
            <a:rPr lang="fr-FR" sz="2000" b="1" kern="1200" dirty="0" smtClean="0"/>
            <a:t>0,24% </a:t>
          </a:r>
          <a:r>
            <a:rPr lang="fr-FR" sz="2000" kern="1200" dirty="0" smtClean="0"/>
            <a:t>du corpus </a:t>
          </a:r>
          <a:r>
            <a:rPr lang="fr-FR" sz="2000" b="1" kern="1200" dirty="0" smtClean="0">
              <a:solidFill>
                <a:srgbClr val="0070C0"/>
              </a:solidFill>
            </a:rPr>
            <a:t>mondial</a:t>
          </a:r>
          <a:r>
            <a:rPr lang="fr-FR" sz="2000" kern="1200" dirty="0" smtClean="0"/>
            <a:t> sur le </a:t>
          </a:r>
          <a:r>
            <a:rPr lang="fr-FR" sz="2000" b="1" kern="1200" dirty="0" smtClean="0">
              <a:solidFill>
                <a:schemeClr val="accent6">
                  <a:lumMod val="75000"/>
                </a:schemeClr>
              </a:solidFill>
            </a:rPr>
            <a:t>cannabis</a:t>
          </a:r>
          <a:endParaRPr lang="en-US" sz="20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5656669" y="682142"/>
        <a:ext cx="2105101" cy="2105101"/>
      </dsp:txXfrm>
    </dsp:sp>
    <dsp:sp modelId="{66F0FC4E-D9F2-47F8-883A-CC7C7A3D5B16}">
      <dsp:nvSpPr>
        <dsp:cNvPr id="0" name=""/>
        <dsp:cNvSpPr/>
      </dsp:nvSpPr>
      <dsp:spPr>
        <a:xfrm>
          <a:off x="3030474" y="3080575"/>
          <a:ext cx="2332863" cy="233286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Le corpus </a:t>
          </a:r>
          <a:r>
            <a:rPr lang="fr-FR" sz="2000" b="1" kern="1200" dirty="0" smtClean="0">
              <a:solidFill>
                <a:srgbClr val="0070C0"/>
              </a:solidFill>
            </a:rPr>
            <a:t>mondial</a:t>
          </a:r>
          <a:r>
            <a:rPr lang="fr-FR" sz="2000" kern="1200" dirty="0" smtClean="0"/>
            <a:t> sur le </a:t>
          </a:r>
          <a:r>
            <a:rPr lang="fr-FR" sz="2000" b="1" kern="1200" dirty="0" smtClean="0">
              <a:solidFill>
                <a:schemeClr val="accent6">
                  <a:lumMod val="75000"/>
                </a:schemeClr>
              </a:solidFill>
            </a:rPr>
            <a:t>cannabis</a:t>
          </a:r>
          <a:r>
            <a:rPr lang="fr-FR" sz="2000" kern="1200" dirty="0" smtClean="0"/>
            <a:t> représente </a:t>
          </a:r>
          <a:r>
            <a:rPr lang="fr-FR" sz="2000" b="1" kern="1200" dirty="0" smtClean="0"/>
            <a:t>0,18% </a:t>
          </a:r>
          <a:r>
            <a:rPr lang="fr-FR" sz="2000" kern="1200" dirty="0" smtClean="0"/>
            <a:t>du corpus </a:t>
          </a:r>
          <a:r>
            <a:rPr lang="fr-FR" sz="2000" b="1" kern="1200" dirty="0" smtClean="0">
              <a:solidFill>
                <a:srgbClr val="0070C0"/>
              </a:solidFill>
            </a:rPr>
            <a:t>mondial</a:t>
          </a:r>
          <a:endParaRPr lang="en-US" sz="2000" b="1" kern="1200" dirty="0">
            <a:solidFill>
              <a:srgbClr val="0070C0"/>
            </a:solidFill>
          </a:endParaRPr>
        </a:p>
      </dsp:txBody>
      <dsp:txXfrm>
        <a:off x="3144355" y="3194456"/>
        <a:ext cx="2105101" cy="2105101"/>
      </dsp:txXfrm>
    </dsp:sp>
    <dsp:sp modelId="{17F83EA0-04B2-425B-9E53-D77FCFCD9BDD}">
      <dsp:nvSpPr>
        <dsp:cNvPr id="0" name=""/>
        <dsp:cNvSpPr/>
      </dsp:nvSpPr>
      <dsp:spPr>
        <a:xfrm>
          <a:off x="5542788" y="3080575"/>
          <a:ext cx="2332863" cy="233286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Le corpus </a:t>
          </a:r>
          <a:r>
            <a:rPr lang="fr-FR" sz="2000" b="1" kern="1200" dirty="0" smtClean="0">
              <a:solidFill>
                <a:srgbClr val="C00000"/>
              </a:solidFill>
            </a:rPr>
            <a:t>marocain</a:t>
          </a:r>
          <a:r>
            <a:rPr lang="fr-FR" sz="2000" kern="1200" dirty="0" smtClean="0"/>
            <a:t> sur le </a:t>
          </a:r>
          <a:r>
            <a:rPr lang="fr-FR" sz="2000" b="1" kern="1200" dirty="0" smtClean="0">
              <a:solidFill>
                <a:schemeClr val="accent6">
                  <a:lumMod val="75000"/>
                </a:schemeClr>
              </a:solidFill>
            </a:rPr>
            <a:t>cannabis</a:t>
          </a:r>
          <a:r>
            <a:rPr lang="fr-FR" sz="2000" kern="1200" dirty="0" smtClean="0"/>
            <a:t> représente </a:t>
          </a:r>
          <a:r>
            <a:rPr lang="fr-FR" sz="2000" b="1" kern="1200" dirty="0" smtClean="0"/>
            <a:t>0,19% </a:t>
          </a:r>
          <a:r>
            <a:rPr lang="fr-FR" sz="2000" kern="1200" dirty="0" smtClean="0"/>
            <a:t>du corpus </a:t>
          </a:r>
          <a:r>
            <a:rPr lang="fr-FR" sz="2000" b="1" kern="1200" dirty="0" smtClean="0">
              <a:solidFill>
                <a:srgbClr val="C00000"/>
              </a:solidFill>
            </a:rPr>
            <a:t>marocain</a:t>
          </a:r>
          <a:endParaRPr lang="en-US" sz="2000" b="1" kern="1200" dirty="0">
            <a:solidFill>
              <a:srgbClr val="C00000"/>
            </a:solidFill>
          </a:endParaRPr>
        </a:p>
      </dsp:txBody>
      <dsp:txXfrm>
        <a:off x="5656669" y="3194456"/>
        <a:ext cx="2105101" cy="21051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3585C-C156-4571-9494-43C0A5140E06}">
      <dsp:nvSpPr>
        <dsp:cNvPr id="0" name=""/>
        <dsp:cNvSpPr/>
      </dsp:nvSpPr>
      <dsp:spPr>
        <a:xfrm rot="16200000">
          <a:off x="-2255271" y="3293444"/>
          <a:ext cx="5532366" cy="852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52258" bIns="0" numCol="1" spcCol="1270" anchor="t" anchorCtr="0">
          <a:noAutofit/>
        </a:bodyPr>
        <a:lstStyle/>
        <a:p>
          <a:pPr lvl="0" algn="r" defTabSz="2711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100" kern="1200" dirty="0" smtClean="0"/>
            <a:t>Monde</a:t>
          </a:r>
          <a:endParaRPr lang="en-US" sz="6100" kern="1200" dirty="0"/>
        </a:p>
      </dsp:txBody>
      <dsp:txXfrm>
        <a:off x="-2255271" y="3293444"/>
        <a:ext cx="5532366" cy="852954"/>
      </dsp:txXfrm>
    </dsp:sp>
    <dsp:sp modelId="{792A67E9-A36D-44A6-8E04-27A97228F0BB}">
      <dsp:nvSpPr>
        <dsp:cNvPr id="0" name=""/>
        <dsp:cNvSpPr/>
      </dsp:nvSpPr>
      <dsp:spPr>
        <a:xfrm>
          <a:off x="793870" y="303823"/>
          <a:ext cx="4535653" cy="64464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752258" rIns="170688" bIns="170688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65 528 Publications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150 K auteurs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1 ,2 M Citations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FWCI: 1,31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Evolution 133%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USA : 39% 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15 pays +1000 publications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Grand domaine:: 62% HS, 42% LS, 16% SS, 10% PS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57% </a:t>
          </a:r>
          <a:r>
            <a:rPr lang="fr-FR" sz="1900" kern="1200" dirty="0" err="1" smtClean="0"/>
            <a:t>Medecine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2 Topics clusters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53% en Q1 et 22% en Q2</a:t>
          </a:r>
          <a:endParaRPr lang="en-US" sz="1900" kern="1200" dirty="0"/>
        </a:p>
      </dsp:txBody>
      <dsp:txXfrm>
        <a:off x="793870" y="303823"/>
        <a:ext cx="4535653" cy="6446479"/>
      </dsp:txXfrm>
    </dsp:sp>
    <dsp:sp modelId="{4D0488D9-2A3F-42C2-A8CF-2A2425566AF7}">
      <dsp:nvSpPr>
        <dsp:cNvPr id="0" name=""/>
        <dsp:cNvSpPr/>
      </dsp:nvSpPr>
      <dsp:spPr>
        <a:xfrm>
          <a:off x="386226" y="0"/>
          <a:ext cx="1102323" cy="106235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4B559-AC5B-4A32-BB91-CA83C6A744E8}">
      <dsp:nvSpPr>
        <dsp:cNvPr id="0" name=""/>
        <dsp:cNvSpPr/>
      </dsp:nvSpPr>
      <dsp:spPr>
        <a:xfrm rot="16200000">
          <a:off x="4078552" y="3293444"/>
          <a:ext cx="5532366" cy="852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52258" bIns="0" numCol="1" spcCol="1270" anchor="t" anchorCtr="0">
          <a:noAutofit/>
        </a:bodyPr>
        <a:lstStyle/>
        <a:p>
          <a:pPr lvl="0" algn="r" defTabSz="2711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100" kern="1200" dirty="0" smtClean="0"/>
            <a:t>Maroc</a:t>
          </a:r>
          <a:endParaRPr lang="en-US" sz="6100" kern="1200" dirty="0"/>
        </a:p>
      </dsp:txBody>
      <dsp:txXfrm>
        <a:off x="4078552" y="3293444"/>
        <a:ext cx="5532366" cy="852954"/>
      </dsp:txXfrm>
    </dsp:sp>
    <dsp:sp modelId="{F1B4D672-2E60-4C53-9754-F8019A1E6E81}">
      <dsp:nvSpPr>
        <dsp:cNvPr id="0" name=""/>
        <dsp:cNvSpPr/>
      </dsp:nvSpPr>
      <dsp:spPr>
        <a:xfrm>
          <a:off x="7127694" y="255692"/>
          <a:ext cx="4535653" cy="64464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752258" rIns="170688" bIns="170688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158 Publications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491 </a:t>
          </a:r>
          <a:r>
            <a:rPr lang="en-US" sz="1900" kern="1200" dirty="0" smtClean="0"/>
            <a:t>auteurs </a:t>
          </a:r>
          <a:r>
            <a:rPr lang="en-US" sz="1900" kern="1200" dirty="0" err="1" smtClean="0"/>
            <a:t>dispersés</a:t>
          </a:r>
          <a:endParaRPr lang="en-US" sz="1900" kern="1200" dirty="0" smtClean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1 644 </a:t>
          </a:r>
          <a:r>
            <a:rPr lang="en-US" sz="1900" kern="1200" dirty="0" smtClean="0"/>
            <a:t>Citations 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FWCI: 1,06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Evolution: 867%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47</a:t>
          </a:r>
          <a:r>
            <a:rPr lang="fr-FR" sz="1900" kern="1200" baseline="30000" dirty="0" smtClean="0"/>
            <a:t>ème</a:t>
          </a:r>
          <a:r>
            <a:rPr lang="fr-FR" sz="1900" kern="1200" dirty="0" smtClean="0"/>
            <a:t> mondial, 4</a:t>
          </a:r>
          <a:r>
            <a:rPr lang="fr-FR" sz="1900" kern="1200" baseline="30000" dirty="0" smtClean="0"/>
            <a:t>ème</a:t>
          </a:r>
          <a:r>
            <a:rPr lang="fr-FR" sz="1900" kern="1200" dirty="0" smtClean="0"/>
            <a:t> africain, 3</a:t>
          </a:r>
          <a:r>
            <a:rPr lang="fr-FR" sz="1900" kern="1200" baseline="30000" dirty="0" smtClean="0"/>
            <a:t>ème</a:t>
          </a:r>
          <a:r>
            <a:rPr lang="fr-FR" sz="1900" kern="1200" dirty="0" smtClean="0"/>
            <a:t> arabe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40% collaboration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+ 45 pays de collaboration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France principal collaborateur 16%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Grand domaine:41% HS, 42% PS, 35% LS, 12% SS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71% </a:t>
          </a:r>
          <a:r>
            <a:rPr lang="fr-FR" sz="1900" kern="1200" dirty="0" err="1" smtClean="0"/>
            <a:t>Medecine</a:t>
          </a:r>
          <a:r>
            <a:rPr lang="fr-FR" sz="1900" kern="1200" dirty="0" smtClean="0"/>
            <a:t> (total HS)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4 Topics clusters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UMV, UAE, USMBA, UHII les + publiant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28% en Q1, 18% Q2, 25% en Q3, et 16% Q4</a:t>
          </a:r>
          <a:endParaRPr lang="en-US" sz="1900" kern="1200" dirty="0"/>
        </a:p>
      </dsp:txBody>
      <dsp:txXfrm>
        <a:off x="7127694" y="255692"/>
        <a:ext cx="4535653" cy="6446479"/>
      </dsp:txXfrm>
    </dsp:sp>
    <dsp:sp modelId="{09ED32A8-0E78-4832-95C5-F83C990ACB19}">
      <dsp:nvSpPr>
        <dsp:cNvPr id="0" name=""/>
        <dsp:cNvSpPr/>
      </dsp:nvSpPr>
      <dsp:spPr>
        <a:xfrm>
          <a:off x="6501353" y="0"/>
          <a:ext cx="1102323" cy="106235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FD190-EC4D-425A-B254-014CEB47E48A}">
      <dsp:nvSpPr>
        <dsp:cNvPr id="0" name=""/>
        <dsp:cNvSpPr/>
      </dsp:nvSpPr>
      <dsp:spPr>
        <a:xfrm>
          <a:off x="1776729" y="0"/>
          <a:ext cx="6962140" cy="435133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F6FF7-03A0-45A6-8023-7D9FC9E9EA66}">
      <dsp:nvSpPr>
        <dsp:cNvPr id="0" name=""/>
        <dsp:cNvSpPr/>
      </dsp:nvSpPr>
      <dsp:spPr>
        <a:xfrm>
          <a:off x="2462500" y="3235654"/>
          <a:ext cx="160129" cy="16012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68D63-99A0-4743-953D-6D7A526BD8DC}">
      <dsp:nvSpPr>
        <dsp:cNvPr id="0" name=""/>
        <dsp:cNvSpPr/>
      </dsp:nvSpPr>
      <dsp:spPr>
        <a:xfrm>
          <a:off x="2542565" y="3315719"/>
          <a:ext cx="912040" cy="1035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49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u="none" kern="1200" dirty="0" smtClean="0"/>
            <a:t>1990</a:t>
          </a:r>
          <a:endParaRPr lang="fr-FR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500" kern="1200" dirty="0" smtClean="0"/>
            <a:t>Nature</a:t>
          </a:r>
          <a:endParaRPr lang="fr-FR" sz="1500" kern="1200" dirty="0"/>
        </a:p>
      </dsp:txBody>
      <dsp:txXfrm>
        <a:off x="2542565" y="3315719"/>
        <a:ext cx="912040" cy="1035618"/>
      </dsp:txXfrm>
    </dsp:sp>
    <dsp:sp modelId="{13D93AD3-C33D-46F2-A04E-226BD344B4DC}">
      <dsp:nvSpPr>
        <dsp:cNvPr id="0" name=""/>
        <dsp:cNvSpPr/>
      </dsp:nvSpPr>
      <dsp:spPr>
        <a:xfrm>
          <a:off x="3329286" y="2402808"/>
          <a:ext cx="250637" cy="25063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FF8D1-BC85-4EFE-A8D4-B35AEA4C5790}">
      <dsp:nvSpPr>
        <dsp:cNvPr id="0" name=""/>
        <dsp:cNvSpPr/>
      </dsp:nvSpPr>
      <dsp:spPr>
        <a:xfrm>
          <a:off x="3454605" y="2528127"/>
          <a:ext cx="1155715" cy="1823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807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1992</a:t>
          </a:r>
          <a:endParaRPr lang="fr-FR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0" i="0" u="none" kern="1200" dirty="0" smtClean="0"/>
            <a:t>Science</a:t>
          </a:r>
          <a:endParaRPr lang="fr-FR" sz="1500" kern="1200" dirty="0"/>
        </a:p>
      </dsp:txBody>
      <dsp:txXfrm>
        <a:off x="3454605" y="2528127"/>
        <a:ext cx="1155715" cy="1823210"/>
      </dsp:txXfrm>
    </dsp:sp>
    <dsp:sp modelId="{A9174794-1ED7-4770-8BC3-2CB186A7E5FD}">
      <dsp:nvSpPr>
        <dsp:cNvPr id="0" name=""/>
        <dsp:cNvSpPr/>
      </dsp:nvSpPr>
      <dsp:spPr>
        <a:xfrm>
          <a:off x="4443229" y="1738794"/>
          <a:ext cx="334182" cy="33418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2E555-61F2-4067-AE46-4ECC001BFA61}">
      <dsp:nvSpPr>
        <dsp:cNvPr id="0" name=""/>
        <dsp:cNvSpPr/>
      </dsp:nvSpPr>
      <dsp:spPr>
        <a:xfrm>
          <a:off x="4610320" y="1905886"/>
          <a:ext cx="1343693" cy="2445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077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u="none" kern="1200" dirty="0" smtClean="0"/>
            <a:t>1999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0" i="0" u="none" kern="1200" smtClean="0"/>
            <a:t>Clinical Microbiology Reviews</a:t>
          </a:r>
          <a:endParaRPr lang="en-US" sz="1500" kern="1200" dirty="0"/>
        </a:p>
      </dsp:txBody>
      <dsp:txXfrm>
        <a:off x="4610320" y="1905886"/>
        <a:ext cx="1343693" cy="2445451"/>
      </dsp:txXfrm>
    </dsp:sp>
    <dsp:sp modelId="{28867915-9549-42DC-B9F4-C687A93A38D4}">
      <dsp:nvSpPr>
        <dsp:cNvPr id="0" name=""/>
        <dsp:cNvSpPr/>
      </dsp:nvSpPr>
      <dsp:spPr>
        <a:xfrm>
          <a:off x="5738187" y="1220115"/>
          <a:ext cx="431652" cy="43165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7DB70-C524-4878-B4D8-A4778C7913BF}">
      <dsp:nvSpPr>
        <dsp:cNvPr id="0" name=""/>
        <dsp:cNvSpPr/>
      </dsp:nvSpPr>
      <dsp:spPr>
        <a:xfrm>
          <a:off x="5954014" y="1435941"/>
          <a:ext cx="1392428" cy="291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724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u="none" kern="1200" dirty="0" smtClean="0"/>
            <a:t>2005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0" i="0" u="none" kern="1200" smtClean="0"/>
            <a:t>Lancet</a:t>
          </a:r>
          <a:endParaRPr lang="en-US" sz="1500" kern="1200" dirty="0"/>
        </a:p>
      </dsp:txBody>
      <dsp:txXfrm>
        <a:off x="5954014" y="1435941"/>
        <a:ext cx="1392428" cy="2915396"/>
      </dsp:txXfrm>
    </dsp:sp>
    <dsp:sp modelId="{2DE83460-F379-4002-A2A0-06B9135A51C6}">
      <dsp:nvSpPr>
        <dsp:cNvPr id="0" name=""/>
        <dsp:cNvSpPr/>
      </dsp:nvSpPr>
      <dsp:spPr>
        <a:xfrm>
          <a:off x="7071437" y="873748"/>
          <a:ext cx="550009" cy="55000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1F4B9-4ABE-4D93-8722-A486320F6100}">
      <dsp:nvSpPr>
        <dsp:cNvPr id="0" name=""/>
        <dsp:cNvSpPr/>
      </dsp:nvSpPr>
      <dsp:spPr>
        <a:xfrm>
          <a:off x="7346442" y="1148753"/>
          <a:ext cx="1392428" cy="3202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38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2012</a:t>
          </a:r>
          <a:endParaRPr lang="fr-FR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0" i="0" u="none" kern="1200" smtClean="0"/>
            <a:t>Lancet</a:t>
          </a:r>
          <a:endParaRPr lang="fr-FR" sz="1500" kern="1200" dirty="0"/>
        </a:p>
      </dsp:txBody>
      <dsp:txXfrm>
        <a:off x="7346442" y="1148753"/>
        <a:ext cx="1392428" cy="32025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D6479-9730-4F6D-BECA-1BBF879E58A9}">
      <dsp:nvSpPr>
        <dsp:cNvPr id="0" name=""/>
        <dsp:cNvSpPr/>
      </dsp:nvSpPr>
      <dsp:spPr>
        <a:xfrm>
          <a:off x="0" y="0"/>
          <a:ext cx="10515600" cy="3140878"/>
        </a:xfrm>
        <a:prstGeom prst="roundRect">
          <a:avLst>
            <a:gd name="adj" fmla="val 8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1939056" numCol="1" spcCol="1270" anchor="t" anchorCtr="0">
          <a:noAutofit/>
        </a:bodyPr>
        <a:lstStyle/>
        <a:p>
          <a:pPr lvl="0" algn="l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>
              <a:solidFill>
                <a:schemeClr val="accent6">
                  <a:lumMod val="75000"/>
                </a:schemeClr>
              </a:solidFill>
            </a:rPr>
            <a:t>Cannabis 2012-2022</a:t>
          </a:r>
          <a:endParaRPr lang="en-US" sz="58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78194" y="78194"/>
        <a:ext cx="10359212" cy="2984490"/>
      </dsp:txXfrm>
    </dsp:sp>
    <dsp:sp modelId="{463A6D0E-9E63-41A5-896A-D7AD41542D9D}">
      <dsp:nvSpPr>
        <dsp:cNvPr id="0" name=""/>
        <dsp:cNvSpPr/>
      </dsp:nvSpPr>
      <dsp:spPr>
        <a:xfrm>
          <a:off x="262890" y="1413395"/>
          <a:ext cx="1641393" cy="1413395"/>
        </a:xfrm>
        <a:prstGeom prst="roundRect">
          <a:avLst>
            <a:gd name="adj" fmla="val 105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Total Publications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65 528</a:t>
          </a:r>
          <a:endParaRPr lang="en-US" sz="1800" kern="1200" dirty="0"/>
        </a:p>
      </dsp:txBody>
      <dsp:txXfrm>
        <a:off x="306357" y="1456862"/>
        <a:ext cx="1554459" cy="1326461"/>
      </dsp:txXfrm>
    </dsp:sp>
    <dsp:sp modelId="{63140328-86D3-42E0-A476-2BCD8DCE229F}">
      <dsp:nvSpPr>
        <dsp:cNvPr id="0" name=""/>
        <dsp:cNvSpPr/>
      </dsp:nvSpPr>
      <dsp:spPr>
        <a:xfrm>
          <a:off x="1930200" y="1413395"/>
          <a:ext cx="1641393" cy="1413395"/>
        </a:xfrm>
        <a:prstGeom prst="roundRect">
          <a:avLst>
            <a:gd name="adj" fmla="val 105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Open Access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48,4%</a:t>
          </a:r>
          <a:endParaRPr lang="en-US" sz="1800" kern="1200" dirty="0"/>
        </a:p>
      </dsp:txBody>
      <dsp:txXfrm>
        <a:off x="1973667" y="1456862"/>
        <a:ext cx="1554459" cy="1326461"/>
      </dsp:txXfrm>
    </dsp:sp>
    <dsp:sp modelId="{3CA6ED7B-A897-4687-BCC7-9776DAC2A97A}">
      <dsp:nvSpPr>
        <dsp:cNvPr id="0" name=""/>
        <dsp:cNvSpPr/>
      </dsp:nvSpPr>
      <dsp:spPr>
        <a:xfrm>
          <a:off x="3597511" y="1413395"/>
          <a:ext cx="1641393" cy="1413395"/>
        </a:xfrm>
        <a:prstGeom prst="roundRect">
          <a:avLst>
            <a:gd name="adj" fmla="val 105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Total auteurs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149 594</a:t>
          </a:r>
          <a:endParaRPr lang="en-US" sz="1800" kern="1200" dirty="0"/>
        </a:p>
      </dsp:txBody>
      <dsp:txXfrm>
        <a:off x="3640978" y="1456862"/>
        <a:ext cx="1554459" cy="1326461"/>
      </dsp:txXfrm>
    </dsp:sp>
    <dsp:sp modelId="{EC0F808A-170E-45F6-9982-73251A313114}">
      <dsp:nvSpPr>
        <dsp:cNvPr id="0" name=""/>
        <dsp:cNvSpPr/>
      </dsp:nvSpPr>
      <dsp:spPr>
        <a:xfrm>
          <a:off x="5264821" y="1413395"/>
          <a:ext cx="1641393" cy="1413395"/>
        </a:xfrm>
        <a:prstGeom prst="roundRect">
          <a:avLst>
            <a:gd name="adj" fmla="val 105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Total Citations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1 224 671</a:t>
          </a:r>
        </a:p>
      </dsp:txBody>
      <dsp:txXfrm>
        <a:off x="5308288" y="1456862"/>
        <a:ext cx="1554459" cy="1326461"/>
      </dsp:txXfrm>
    </dsp:sp>
    <dsp:sp modelId="{7F1A12AC-A845-4B75-90F0-518166D934AC}">
      <dsp:nvSpPr>
        <dsp:cNvPr id="0" name=""/>
        <dsp:cNvSpPr/>
      </dsp:nvSpPr>
      <dsp:spPr>
        <a:xfrm>
          <a:off x="6932132" y="1413395"/>
          <a:ext cx="1641393" cy="1413395"/>
        </a:xfrm>
        <a:prstGeom prst="roundRect">
          <a:avLst>
            <a:gd name="adj" fmla="val 105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Citations per Publication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18,68</a:t>
          </a:r>
          <a:endParaRPr lang="fr-FR" sz="1800" kern="1200" dirty="0" smtClean="0"/>
        </a:p>
      </dsp:txBody>
      <dsp:txXfrm>
        <a:off x="6975599" y="1456862"/>
        <a:ext cx="1554459" cy="1326461"/>
      </dsp:txXfrm>
    </dsp:sp>
    <dsp:sp modelId="{9F709733-6779-43EA-BFD6-1818B7B37473}">
      <dsp:nvSpPr>
        <dsp:cNvPr id="0" name=""/>
        <dsp:cNvSpPr/>
      </dsp:nvSpPr>
      <dsp:spPr>
        <a:xfrm>
          <a:off x="8599442" y="1413395"/>
          <a:ext cx="1641393" cy="1413395"/>
        </a:xfrm>
        <a:prstGeom prst="roundRect">
          <a:avLst>
            <a:gd name="adj" fmla="val 105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Field-Weighted Citation Impact (FWCI)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1,31</a:t>
          </a:r>
          <a:endParaRPr lang="en-US" sz="1800" kern="1200" dirty="0"/>
        </a:p>
      </dsp:txBody>
      <dsp:txXfrm>
        <a:off x="8642909" y="1456862"/>
        <a:ext cx="1554459" cy="13264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1A6F7-806E-4F87-B0A2-B86F2A3CFAD2}">
      <dsp:nvSpPr>
        <dsp:cNvPr id="0" name=""/>
        <dsp:cNvSpPr/>
      </dsp:nvSpPr>
      <dsp:spPr>
        <a:xfrm>
          <a:off x="1302896" y="485971"/>
          <a:ext cx="2299437" cy="2705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60444-1B8F-4EE6-BC9A-031CB16C0529}">
      <dsp:nvSpPr>
        <dsp:cNvPr id="0" name=""/>
        <dsp:cNvSpPr/>
      </dsp:nvSpPr>
      <dsp:spPr>
        <a:xfrm>
          <a:off x="1302896" y="587568"/>
          <a:ext cx="168924" cy="1689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E365A3-F4F1-4CC0-878F-A481E1C85E48}">
      <dsp:nvSpPr>
        <dsp:cNvPr id="0" name=""/>
        <dsp:cNvSpPr/>
      </dsp:nvSpPr>
      <dsp:spPr>
        <a:xfrm>
          <a:off x="1302896" y="0"/>
          <a:ext cx="2299437" cy="485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err="1" smtClean="0"/>
            <a:t>Health</a:t>
          </a:r>
          <a:r>
            <a:rPr lang="fr-FR" sz="2400" b="1" kern="1200" dirty="0" smtClean="0"/>
            <a:t> Sciences</a:t>
          </a:r>
          <a:endParaRPr lang="en-US" sz="2400" kern="1200" dirty="0"/>
        </a:p>
      </dsp:txBody>
      <dsp:txXfrm>
        <a:off x="1302896" y="0"/>
        <a:ext cx="2299437" cy="485971"/>
      </dsp:txXfrm>
    </dsp:sp>
    <dsp:sp modelId="{7867C461-24E6-4D7E-8BA5-9DF6B1C1D087}">
      <dsp:nvSpPr>
        <dsp:cNvPr id="0" name=""/>
        <dsp:cNvSpPr/>
      </dsp:nvSpPr>
      <dsp:spPr>
        <a:xfrm>
          <a:off x="1302896" y="981327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15D0C-E6C6-409E-BC2E-D15AB4F9D11C}">
      <dsp:nvSpPr>
        <dsp:cNvPr id="0" name=""/>
        <dsp:cNvSpPr/>
      </dsp:nvSpPr>
      <dsp:spPr>
        <a:xfrm>
          <a:off x="1463856" y="868910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Medicine</a:t>
          </a:r>
          <a:endParaRPr lang="en-US" sz="900" kern="1200" dirty="0"/>
        </a:p>
      </dsp:txBody>
      <dsp:txXfrm>
        <a:off x="1463856" y="868910"/>
        <a:ext cx="2138476" cy="393754"/>
      </dsp:txXfrm>
    </dsp:sp>
    <dsp:sp modelId="{B0A05F76-43B1-432F-B096-718BCBF1F3EC}">
      <dsp:nvSpPr>
        <dsp:cNvPr id="0" name=""/>
        <dsp:cNvSpPr/>
      </dsp:nvSpPr>
      <dsp:spPr>
        <a:xfrm>
          <a:off x="1302896" y="1375082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58472"/>
              <a:satOff val="-1654"/>
              <a:lumOff val="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A641A-C6BD-4822-B1C3-8B697F6CA0E6}">
      <dsp:nvSpPr>
        <dsp:cNvPr id="0" name=""/>
        <dsp:cNvSpPr/>
      </dsp:nvSpPr>
      <dsp:spPr>
        <a:xfrm>
          <a:off x="1463856" y="1262665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Nursing</a:t>
          </a:r>
          <a:endParaRPr lang="en-US" sz="900" kern="1200" dirty="0"/>
        </a:p>
      </dsp:txBody>
      <dsp:txXfrm>
        <a:off x="1463856" y="1262665"/>
        <a:ext cx="2138476" cy="393754"/>
      </dsp:txXfrm>
    </dsp:sp>
    <dsp:sp modelId="{7FFF09B6-FC36-404A-8967-DB05273C4B7D}">
      <dsp:nvSpPr>
        <dsp:cNvPr id="0" name=""/>
        <dsp:cNvSpPr/>
      </dsp:nvSpPr>
      <dsp:spPr>
        <a:xfrm>
          <a:off x="1302896" y="1768837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16944"/>
              <a:satOff val="-3308"/>
              <a:lumOff val="1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E6C64-159F-4A3E-B725-1EB005133364}">
      <dsp:nvSpPr>
        <dsp:cNvPr id="0" name=""/>
        <dsp:cNvSpPr/>
      </dsp:nvSpPr>
      <dsp:spPr>
        <a:xfrm>
          <a:off x="1463856" y="1656420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Veterinary</a:t>
          </a:r>
          <a:endParaRPr lang="en-US" sz="900" kern="1200" dirty="0"/>
        </a:p>
      </dsp:txBody>
      <dsp:txXfrm>
        <a:off x="1463856" y="1656420"/>
        <a:ext cx="2138476" cy="393754"/>
      </dsp:txXfrm>
    </dsp:sp>
    <dsp:sp modelId="{A1BECAB8-43BD-4077-A5C5-61C19D3C460B}">
      <dsp:nvSpPr>
        <dsp:cNvPr id="0" name=""/>
        <dsp:cNvSpPr/>
      </dsp:nvSpPr>
      <dsp:spPr>
        <a:xfrm>
          <a:off x="1302896" y="2162591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75416"/>
              <a:satOff val="-4962"/>
              <a:lumOff val="1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6C42F-4B65-43C8-8B56-FD954DD7DF2E}">
      <dsp:nvSpPr>
        <dsp:cNvPr id="0" name=""/>
        <dsp:cNvSpPr/>
      </dsp:nvSpPr>
      <dsp:spPr>
        <a:xfrm>
          <a:off x="1463856" y="2050174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Dentistry</a:t>
          </a:r>
          <a:endParaRPr lang="en-US" sz="900" kern="1200" dirty="0"/>
        </a:p>
      </dsp:txBody>
      <dsp:txXfrm>
        <a:off x="1463856" y="2050174"/>
        <a:ext cx="2138476" cy="393754"/>
      </dsp:txXfrm>
    </dsp:sp>
    <dsp:sp modelId="{2F297C7D-2EA1-4803-A84E-9633A6300036}">
      <dsp:nvSpPr>
        <dsp:cNvPr id="0" name=""/>
        <dsp:cNvSpPr/>
      </dsp:nvSpPr>
      <dsp:spPr>
        <a:xfrm>
          <a:off x="1302896" y="2556346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433889"/>
              <a:satOff val="-6616"/>
              <a:lumOff val="2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C1983-9AB2-4A8B-ADEC-1613AEDF114B}">
      <dsp:nvSpPr>
        <dsp:cNvPr id="0" name=""/>
        <dsp:cNvSpPr/>
      </dsp:nvSpPr>
      <dsp:spPr>
        <a:xfrm>
          <a:off x="1463856" y="2443929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Health</a:t>
          </a:r>
          <a:r>
            <a:rPr lang="fr-FR" sz="900" b="1" kern="1200" dirty="0" smtClean="0"/>
            <a:t> Professions</a:t>
          </a:r>
          <a:endParaRPr lang="en-US" sz="900" kern="1200" dirty="0"/>
        </a:p>
      </dsp:txBody>
      <dsp:txXfrm>
        <a:off x="1463856" y="2443929"/>
        <a:ext cx="2138476" cy="393754"/>
      </dsp:txXfrm>
    </dsp:sp>
    <dsp:sp modelId="{E4201BF1-1C10-4184-B826-8D2878CA3269}">
      <dsp:nvSpPr>
        <dsp:cNvPr id="0" name=""/>
        <dsp:cNvSpPr/>
      </dsp:nvSpPr>
      <dsp:spPr>
        <a:xfrm>
          <a:off x="1302896" y="2950101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792361"/>
              <a:satOff val="-8270"/>
              <a:lumOff val="3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6EC10-B72F-4BC9-9266-DB5C76C1F519}">
      <dsp:nvSpPr>
        <dsp:cNvPr id="0" name=""/>
        <dsp:cNvSpPr/>
      </dsp:nvSpPr>
      <dsp:spPr>
        <a:xfrm>
          <a:off x="1463856" y="2837684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Multidisciplinary</a:t>
          </a:r>
          <a:endParaRPr lang="en-US" sz="900" kern="1200" dirty="0"/>
        </a:p>
      </dsp:txBody>
      <dsp:txXfrm>
        <a:off x="1463856" y="2837684"/>
        <a:ext cx="2138476" cy="393754"/>
      </dsp:txXfrm>
    </dsp:sp>
    <dsp:sp modelId="{0DFCA23A-A80A-447A-9BDB-E5FFAA0C9F9D}">
      <dsp:nvSpPr>
        <dsp:cNvPr id="0" name=""/>
        <dsp:cNvSpPr/>
      </dsp:nvSpPr>
      <dsp:spPr>
        <a:xfrm>
          <a:off x="3717305" y="485971"/>
          <a:ext cx="2299437" cy="270522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EC1FC1-B2C6-4813-8E68-9F1444B1CB0C}">
      <dsp:nvSpPr>
        <dsp:cNvPr id="0" name=""/>
        <dsp:cNvSpPr/>
      </dsp:nvSpPr>
      <dsp:spPr>
        <a:xfrm>
          <a:off x="3717305" y="587568"/>
          <a:ext cx="168924" cy="1689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C6064-44C0-413E-8439-0872DFC41161}">
      <dsp:nvSpPr>
        <dsp:cNvPr id="0" name=""/>
        <dsp:cNvSpPr/>
      </dsp:nvSpPr>
      <dsp:spPr>
        <a:xfrm>
          <a:off x="3717305" y="0"/>
          <a:ext cx="2299437" cy="485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/>
            <a:t>Social Sciences</a:t>
          </a:r>
          <a:endParaRPr lang="en-US" sz="2400" kern="1200" dirty="0"/>
        </a:p>
      </dsp:txBody>
      <dsp:txXfrm>
        <a:off x="3717305" y="0"/>
        <a:ext cx="2299437" cy="485971"/>
      </dsp:txXfrm>
    </dsp:sp>
    <dsp:sp modelId="{AD04C852-C863-487A-89EA-5118635548B8}">
      <dsp:nvSpPr>
        <dsp:cNvPr id="0" name=""/>
        <dsp:cNvSpPr/>
      </dsp:nvSpPr>
      <dsp:spPr>
        <a:xfrm>
          <a:off x="3717305" y="981327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150833"/>
              <a:satOff val="-9924"/>
              <a:lumOff val="3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C9205A-7DA3-4740-A0AA-FD781059726F}">
      <dsp:nvSpPr>
        <dsp:cNvPr id="0" name=""/>
        <dsp:cNvSpPr/>
      </dsp:nvSpPr>
      <dsp:spPr>
        <a:xfrm>
          <a:off x="3878265" y="868910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Arts and </a:t>
          </a:r>
          <a:r>
            <a:rPr lang="fr-FR" sz="900" b="1" kern="1200" dirty="0" err="1" smtClean="0"/>
            <a:t>Humanities</a:t>
          </a:r>
          <a:endParaRPr lang="en-US" sz="900" kern="1200" dirty="0"/>
        </a:p>
      </dsp:txBody>
      <dsp:txXfrm>
        <a:off x="3878265" y="868910"/>
        <a:ext cx="2138476" cy="393754"/>
      </dsp:txXfrm>
    </dsp:sp>
    <dsp:sp modelId="{5B8F1F9D-6DBD-4766-89EC-1A0FF13EC513}">
      <dsp:nvSpPr>
        <dsp:cNvPr id="0" name=""/>
        <dsp:cNvSpPr/>
      </dsp:nvSpPr>
      <dsp:spPr>
        <a:xfrm>
          <a:off x="3717305" y="1375082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09305"/>
              <a:satOff val="-11578"/>
              <a:lumOff val="4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C9200-4F84-4B53-9D60-B50A528BED0E}">
      <dsp:nvSpPr>
        <dsp:cNvPr id="0" name=""/>
        <dsp:cNvSpPr/>
      </dsp:nvSpPr>
      <dsp:spPr>
        <a:xfrm>
          <a:off x="3878265" y="1262665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Business, Management and </a:t>
          </a:r>
          <a:r>
            <a:rPr lang="fr-FR" sz="900" b="1" kern="1200" dirty="0" err="1" smtClean="0"/>
            <a:t>Accounting</a:t>
          </a:r>
          <a:endParaRPr lang="en-US" sz="900" kern="1200" dirty="0"/>
        </a:p>
      </dsp:txBody>
      <dsp:txXfrm>
        <a:off x="3878265" y="1262665"/>
        <a:ext cx="2138476" cy="393754"/>
      </dsp:txXfrm>
    </dsp:sp>
    <dsp:sp modelId="{4B5932FC-A65F-480F-93DE-D02A7A085E82}">
      <dsp:nvSpPr>
        <dsp:cNvPr id="0" name=""/>
        <dsp:cNvSpPr/>
      </dsp:nvSpPr>
      <dsp:spPr>
        <a:xfrm>
          <a:off x="3717305" y="1768837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867777"/>
              <a:satOff val="-13233"/>
              <a:lumOff val="4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602562-A189-4634-91AC-381D43E7DCDD}">
      <dsp:nvSpPr>
        <dsp:cNvPr id="0" name=""/>
        <dsp:cNvSpPr/>
      </dsp:nvSpPr>
      <dsp:spPr>
        <a:xfrm>
          <a:off x="3878265" y="1656420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Decision</a:t>
          </a:r>
          <a:r>
            <a:rPr lang="fr-FR" sz="900" b="1" kern="1200" dirty="0" smtClean="0"/>
            <a:t> Sciences</a:t>
          </a:r>
          <a:endParaRPr lang="en-US" sz="900" kern="1200" dirty="0"/>
        </a:p>
      </dsp:txBody>
      <dsp:txXfrm>
        <a:off x="3878265" y="1656420"/>
        <a:ext cx="2138476" cy="393754"/>
      </dsp:txXfrm>
    </dsp:sp>
    <dsp:sp modelId="{31E994DC-82A9-4AB1-8905-5E7C4D55DC3B}">
      <dsp:nvSpPr>
        <dsp:cNvPr id="0" name=""/>
        <dsp:cNvSpPr/>
      </dsp:nvSpPr>
      <dsp:spPr>
        <a:xfrm>
          <a:off x="3717305" y="2162591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26249"/>
              <a:satOff val="-14887"/>
              <a:lumOff val="5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4C208-CBFE-4303-8585-7DA7A2EBDA6D}">
      <dsp:nvSpPr>
        <dsp:cNvPr id="0" name=""/>
        <dsp:cNvSpPr/>
      </dsp:nvSpPr>
      <dsp:spPr>
        <a:xfrm>
          <a:off x="3878265" y="2050174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Economics</a:t>
          </a:r>
          <a:r>
            <a:rPr lang="fr-FR" sz="900" b="1" kern="1200" dirty="0" smtClean="0"/>
            <a:t>, </a:t>
          </a:r>
          <a:r>
            <a:rPr lang="fr-FR" sz="900" b="1" kern="1200" dirty="0" err="1" smtClean="0"/>
            <a:t>Econometrics</a:t>
          </a:r>
          <a:r>
            <a:rPr lang="fr-FR" sz="900" b="1" kern="1200" dirty="0" smtClean="0"/>
            <a:t> and Finance</a:t>
          </a:r>
          <a:endParaRPr lang="en-US" sz="900" kern="1200" dirty="0"/>
        </a:p>
      </dsp:txBody>
      <dsp:txXfrm>
        <a:off x="3878265" y="2050174"/>
        <a:ext cx="2138476" cy="393754"/>
      </dsp:txXfrm>
    </dsp:sp>
    <dsp:sp modelId="{C65634C6-04AE-4B55-AF19-959AFEF7C114}">
      <dsp:nvSpPr>
        <dsp:cNvPr id="0" name=""/>
        <dsp:cNvSpPr/>
      </dsp:nvSpPr>
      <dsp:spPr>
        <a:xfrm>
          <a:off x="3717305" y="2556346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584721"/>
              <a:satOff val="-16541"/>
              <a:lumOff val="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E79E0-8131-418C-BB84-48804D71F568}">
      <dsp:nvSpPr>
        <dsp:cNvPr id="0" name=""/>
        <dsp:cNvSpPr/>
      </dsp:nvSpPr>
      <dsp:spPr>
        <a:xfrm>
          <a:off x="3878265" y="2443929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Psychology</a:t>
          </a:r>
          <a:endParaRPr lang="en-US" sz="900" kern="1200" dirty="0"/>
        </a:p>
      </dsp:txBody>
      <dsp:txXfrm>
        <a:off x="3878265" y="2443929"/>
        <a:ext cx="2138476" cy="393754"/>
      </dsp:txXfrm>
    </dsp:sp>
    <dsp:sp modelId="{3544E016-251D-447F-B8BC-E58FDEA5FC8F}">
      <dsp:nvSpPr>
        <dsp:cNvPr id="0" name=""/>
        <dsp:cNvSpPr/>
      </dsp:nvSpPr>
      <dsp:spPr>
        <a:xfrm>
          <a:off x="3717305" y="2950101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943194"/>
              <a:satOff val="-18195"/>
              <a:lumOff val="6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BC8DE-6B2A-4114-B684-146F11B8B852}">
      <dsp:nvSpPr>
        <dsp:cNvPr id="0" name=""/>
        <dsp:cNvSpPr/>
      </dsp:nvSpPr>
      <dsp:spPr>
        <a:xfrm>
          <a:off x="3878265" y="2837684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Social Sciences</a:t>
          </a:r>
          <a:endParaRPr lang="en-US" sz="900" kern="1200" dirty="0"/>
        </a:p>
      </dsp:txBody>
      <dsp:txXfrm>
        <a:off x="3878265" y="2837684"/>
        <a:ext cx="2138476" cy="393754"/>
      </dsp:txXfrm>
    </dsp:sp>
    <dsp:sp modelId="{95939F72-8484-49C3-B8D7-7B3B13D0D353}">
      <dsp:nvSpPr>
        <dsp:cNvPr id="0" name=""/>
        <dsp:cNvSpPr/>
      </dsp:nvSpPr>
      <dsp:spPr>
        <a:xfrm>
          <a:off x="3717305" y="3343856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301666"/>
              <a:satOff val="-19849"/>
              <a:lumOff val="7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C11E2-B5A8-4387-9F2D-A79370FEC381}">
      <dsp:nvSpPr>
        <dsp:cNvPr id="0" name=""/>
        <dsp:cNvSpPr/>
      </dsp:nvSpPr>
      <dsp:spPr>
        <a:xfrm>
          <a:off x="3878265" y="3231439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Multidisciplinary</a:t>
          </a:r>
          <a:endParaRPr lang="en-US" sz="900" kern="1200" dirty="0"/>
        </a:p>
      </dsp:txBody>
      <dsp:txXfrm>
        <a:off x="3878265" y="3231439"/>
        <a:ext cx="2138476" cy="393754"/>
      </dsp:txXfrm>
    </dsp:sp>
    <dsp:sp modelId="{02360F8D-B247-4026-807B-0BDC56E21702}">
      <dsp:nvSpPr>
        <dsp:cNvPr id="0" name=""/>
        <dsp:cNvSpPr/>
      </dsp:nvSpPr>
      <dsp:spPr>
        <a:xfrm>
          <a:off x="6131714" y="485971"/>
          <a:ext cx="2299437" cy="270522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BD644-EA4B-402B-B918-1E1F019CE947}">
      <dsp:nvSpPr>
        <dsp:cNvPr id="0" name=""/>
        <dsp:cNvSpPr/>
      </dsp:nvSpPr>
      <dsp:spPr>
        <a:xfrm>
          <a:off x="6131714" y="587568"/>
          <a:ext cx="168924" cy="1689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B4714B-D4E8-468B-82E2-7E2E5AD30505}">
      <dsp:nvSpPr>
        <dsp:cNvPr id="0" name=""/>
        <dsp:cNvSpPr/>
      </dsp:nvSpPr>
      <dsp:spPr>
        <a:xfrm>
          <a:off x="6131714" y="0"/>
          <a:ext cx="2299437" cy="485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/>
            <a:t>Life Sciences</a:t>
          </a:r>
          <a:endParaRPr lang="en-US" sz="2400" b="1" kern="1200" dirty="0"/>
        </a:p>
      </dsp:txBody>
      <dsp:txXfrm>
        <a:off x="6131714" y="0"/>
        <a:ext cx="2299437" cy="485971"/>
      </dsp:txXfrm>
    </dsp:sp>
    <dsp:sp modelId="{2F18C68E-EF34-4517-8DE8-444161F5B423}">
      <dsp:nvSpPr>
        <dsp:cNvPr id="0" name=""/>
        <dsp:cNvSpPr/>
      </dsp:nvSpPr>
      <dsp:spPr>
        <a:xfrm>
          <a:off x="6131714" y="981327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660138"/>
              <a:satOff val="-21503"/>
              <a:lumOff val="7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C41B4-7015-4EAD-8809-CAC109963477}">
      <dsp:nvSpPr>
        <dsp:cNvPr id="0" name=""/>
        <dsp:cNvSpPr/>
      </dsp:nvSpPr>
      <dsp:spPr>
        <a:xfrm>
          <a:off x="6292675" y="868910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Agricultural and </a:t>
          </a:r>
          <a:r>
            <a:rPr lang="fr-FR" sz="900" b="1" kern="1200" dirty="0" err="1" smtClean="0"/>
            <a:t>Biological</a:t>
          </a:r>
          <a:r>
            <a:rPr lang="fr-FR" sz="900" b="1" kern="1200" dirty="0" smtClean="0"/>
            <a:t> Sciences</a:t>
          </a:r>
          <a:endParaRPr lang="en-US" sz="900" kern="1200" dirty="0"/>
        </a:p>
      </dsp:txBody>
      <dsp:txXfrm>
        <a:off x="6292675" y="868910"/>
        <a:ext cx="2138476" cy="393754"/>
      </dsp:txXfrm>
    </dsp:sp>
    <dsp:sp modelId="{C29EE46F-496E-4713-BA09-4C872A418E9B}">
      <dsp:nvSpPr>
        <dsp:cNvPr id="0" name=""/>
        <dsp:cNvSpPr/>
      </dsp:nvSpPr>
      <dsp:spPr>
        <a:xfrm>
          <a:off x="6131714" y="1375082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018610"/>
              <a:satOff val="-23157"/>
              <a:lumOff val="8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BDF85-5EE7-49B5-9253-96C6662918D6}">
      <dsp:nvSpPr>
        <dsp:cNvPr id="0" name=""/>
        <dsp:cNvSpPr/>
      </dsp:nvSpPr>
      <dsp:spPr>
        <a:xfrm>
          <a:off x="6292675" y="1262665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Biochemistry, Genetics and Molecular Biology</a:t>
          </a:r>
          <a:endParaRPr lang="en-US" sz="900" kern="1200" dirty="0"/>
        </a:p>
      </dsp:txBody>
      <dsp:txXfrm>
        <a:off x="6292675" y="1262665"/>
        <a:ext cx="2138476" cy="393754"/>
      </dsp:txXfrm>
    </dsp:sp>
    <dsp:sp modelId="{8EA85122-6848-44C1-BFF8-903CE04774B1}">
      <dsp:nvSpPr>
        <dsp:cNvPr id="0" name=""/>
        <dsp:cNvSpPr/>
      </dsp:nvSpPr>
      <dsp:spPr>
        <a:xfrm>
          <a:off x="6131714" y="1768837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377082"/>
              <a:satOff val="-24811"/>
              <a:lumOff val="9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2B967-5D3B-4067-AA12-87353F497265}">
      <dsp:nvSpPr>
        <dsp:cNvPr id="0" name=""/>
        <dsp:cNvSpPr/>
      </dsp:nvSpPr>
      <dsp:spPr>
        <a:xfrm>
          <a:off x="6292675" y="1656420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Immunology</a:t>
          </a:r>
          <a:r>
            <a:rPr lang="fr-FR" sz="900" b="1" kern="1200" dirty="0" smtClean="0"/>
            <a:t> and </a:t>
          </a:r>
          <a:r>
            <a:rPr lang="fr-FR" sz="900" b="1" kern="1200" dirty="0" err="1" smtClean="0"/>
            <a:t>Microbiology</a:t>
          </a:r>
          <a:endParaRPr lang="en-US" sz="900" kern="1200" dirty="0"/>
        </a:p>
      </dsp:txBody>
      <dsp:txXfrm>
        <a:off x="6292675" y="1656420"/>
        <a:ext cx="2138476" cy="393754"/>
      </dsp:txXfrm>
    </dsp:sp>
    <dsp:sp modelId="{735093AD-8927-4819-A77F-F07EEDE25321}">
      <dsp:nvSpPr>
        <dsp:cNvPr id="0" name=""/>
        <dsp:cNvSpPr/>
      </dsp:nvSpPr>
      <dsp:spPr>
        <a:xfrm>
          <a:off x="6131714" y="2162591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735554"/>
              <a:satOff val="-26465"/>
              <a:lumOff val="9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44006-9076-4135-8469-A6C4A5782280}">
      <dsp:nvSpPr>
        <dsp:cNvPr id="0" name=""/>
        <dsp:cNvSpPr/>
      </dsp:nvSpPr>
      <dsp:spPr>
        <a:xfrm>
          <a:off x="6292675" y="2050174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Neuroscience</a:t>
          </a:r>
          <a:endParaRPr lang="en-US" sz="900" kern="1200" dirty="0"/>
        </a:p>
      </dsp:txBody>
      <dsp:txXfrm>
        <a:off x="6292675" y="2050174"/>
        <a:ext cx="2138476" cy="393754"/>
      </dsp:txXfrm>
    </dsp:sp>
    <dsp:sp modelId="{43196709-2291-4A25-81C5-73455E9FD23E}">
      <dsp:nvSpPr>
        <dsp:cNvPr id="0" name=""/>
        <dsp:cNvSpPr/>
      </dsp:nvSpPr>
      <dsp:spPr>
        <a:xfrm>
          <a:off x="6131714" y="2556346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094026"/>
              <a:satOff val="-28119"/>
              <a:lumOff val="10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0B7C13-B76A-4499-A944-283A20176D1D}">
      <dsp:nvSpPr>
        <dsp:cNvPr id="0" name=""/>
        <dsp:cNvSpPr/>
      </dsp:nvSpPr>
      <dsp:spPr>
        <a:xfrm>
          <a:off x="6292675" y="2443929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Pharmacology</a:t>
          </a:r>
          <a:r>
            <a:rPr lang="fr-FR" sz="900" b="1" kern="1200" dirty="0" smtClean="0"/>
            <a:t>, </a:t>
          </a:r>
          <a:r>
            <a:rPr lang="fr-FR" sz="900" b="1" kern="1200" dirty="0" err="1" smtClean="0"/>
            <a:t>Toxicology</a:t>
          </a:r>
          <a:r>
            <a:rPr lang="fr-FR" sz="900" b="1" kern="1200" dirty="0" smtClean="0"/>
            <a:t> and </a:t>
          </a:r>
          <a:r>
            <a:rPr lang="fr-FR" sz="900" b="1" kern="1200" dirty="0" err="1" smtClean="0"/>
            <a:t>Pharmaceutics</a:t>
          </a:r>
          <a:endParaRPr lang="en-US" sz="900" kern="1200" dirty="0"/>
        </a:p>
      </dsp:txBody>
      <dsp:txXfrm>
        <a:off x="6292675" y="2443929"/>
        <a:ext cx="2138476" cy="393754"/>
      </dsp:txXfrm>
    </dsp:sp>
    <dsp:sp modelId="{944A9C98-79C1-4733-A5CE-FA31830589D5}">
      <dsp:nvSpPr>
        <dsp:cNvPr id="0" name=""/>
        <dsp:cNvSpPr/>
      </dsp:nvSpPr>
      <dsp:spPr>
        <a:xfrm>
          <a:off x="6131714" y="2950101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452498"/>
              <a:satOff val="-29773"/>
              <a:lumOff val="10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59D26-B562-45D3-9397-173198964229}">
      <dsp:nvSpPr>
        <dsp:cNvPr id="0" name=""/>
        <dsp:cNvSpPr/>
      </dsp:nvSpPr>
      <dsp:spPr>
        <a:xfrm>
          <a:off x="6292675" y="2837684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Multidisciplinary</a:t>
          </a:r>
          <a:endParaRPr lang="en-US" sz="900" kern="1200" dirty="0"/>
        </a:p>
      </dsp:txBody>
      <dsp:txXfrm>
        <a:off x="6292675" y="2837684"/>
        <a:ext cx="2138476" cy="393754"/>
      </dsp:txXfrm>
    </dsp:sp>
    <dsp:sp modelId="{68D8574F-7FBB-4F32-9F99-DA938FFA0378}">
      <dsp:nvSpPr>
        <dsp:cNvPr id="0" name=""/>
        <dsp:cNvSpPr/>
      </dsp:nvSpPr>
      <dsp:spPr>
        <a:xfrm>
          <a:off x="8546123" y="485971"/>
          <a:ext cx="2299437" cy="270522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9ADEA-896E-4974-8F68-96EC57395D99}">
      <dsp:nvSpPr>
        <dsp:cNvPr id="0" name=""/>
        <dsp:cNvSpPr/>
      </dsp:nvSpPr>
      <dsp:spPr>
        <a:xfrm>
          <a:off x="8546123" y="587568"/>
          <a:ext cx="168924" cy="1689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A683A-1742-428C-9A8F-510CFC4DA5D5}">
      <dsp:nvSpPr>
        <dsp:cNvPr id="0" name=""/>
        <dsp:cNvSpPr/>
      </dsp:nvSpPr>
      <dsp:spPr>
        <a:xfrm>
          <a:off x="8546123" y="0"/>
          <a:ext cx="2299437" cy="485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/>
            <a:t>Physical Sciences</a:t>
          </a:r>
          <a:endParaRPr lang="en-US" sz="2400" kern="1200" dirty="0"/>
        </a:p>
      </dsp:txBody>
      <dsp:txXfrm>
        <a:off x="8546123" y="0"/>
        <a:ext cx="2299437" cy="485971"/>
      </dsp:txXfrm>
    </dsp:sp>
    <dsp:sp modelId="{9F6BAABB-92C3-430B-83B3-38E87E328142}">
      <dsp:nvSpPr>
        <dsp:cNvPr id="0" name=""/>
        <dsp:cNvSpPr/>
      </dsp:nvSpPr>
      <dsp:spPr>
        <a:xfrm>
          <a:off x="8546123" y="981327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810970"/>
              <a:satOff val="-31427"/>
              <a:lumOff val="11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E112CB-9680-4394-99E6-0FEA67154DCD}">
      <dsp:nvSpPr>
        <dsp:cNvPr id="0" name=""/>
        <dsp:cNvSpPr/>
      </dsp:nvSpPr>
      <dsp:spPr>
        <a:xfrm>
          <a:off x="8707084" y="868910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Chemical Engineering</a:t>
          </a:r>
          <a:endParaRPr lang="en-US" sz="900" kern="1200" dirty="0"/>
        </a:p>
      </dsp:txBody>
      <dsp:txXfrm>
        <a:off x="8707084" y="868910"/>
        <a:ext cx="2138476" cy="393754"/>
      </dsp:txXfrm>
    </dsp:sp>
    <dsp:sp modelId="{BEBA9E4F-BE56-4F6A-BA28-B61FF6EDBE0F}">
      <dsp:nvSpPr>
        <dsp:cNvPr id="0" name=""/>
        <dsp:cNvSpPr/>
      </dsp:nvSpPr>
      <dsp:spPr>
        <a:xfrm>
          <a:off x="8546123" y="1375082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169443"/>
              <a:satOff val="-33081"/>
              <a:lumOff val="12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DA144-FC33-466A-8DAD-2D202A46413B}">
      <dsp:nvSpPr>
        <dsp:cNvPr id="0" name=""/>
        <dsp:cNvSpPr/>
      </dsp:nvSpPr>
      <dsp:spPr>
        <a:xfrm>
          <a:off x="8707084" y="1262665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Chemistry</a:t>
          </a:r>
          <a:endParaRPr lang="en-US" sz="900" kern="1200" dirty="0"/>
        </a:p>
      </dsp:txBody>
      <dsp:txXfrm>
        <a:off x="8707084" y="1262665"/>
        <a:ext cx="2138476" cy="393754"/>
      </dsp:txXfrm>
    </dsp:sp>
    <dsp:sp modelId="{DC95FBB2-378A-4358-B03E-FDD8F6941A5E}">
      <dsp:nvSpPr>
        <dsp:cNvPr id="0" name=""/>
        <dsp:cNvSpPr/>
      </dsp:nvSpPr>
      <dsp:spPr>
        <a:xfrm>
          <a:off x="8546123" y="1768837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527915"/>
              <a:satOff val="-34735"/>
              <a:lumOff val="12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D426D-4024-43AC-9BF6-F016C6BAD027}">
      <dsp:nvSpPr>
        <dsp:cNvPr id="0" name=""/>
        <dsp:cNvSpPr/>
      </dsp:nvSpPr>
      <dsp:spPr>
        <a:xfrm>
          <a:off x="8707084" y="1656420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Computer Science</a:t>
          </a:r>
          <a:endParaRPr lang="en-US" sz="900" kern="1200" dirty="0"/>
        </a:p>
      </dsp:txBody>
      <dsp:txXfrm>
        <a:off x="8707084" y="1656420"/>
        <a:ext cx="2138476" cy="393754"/>
      </dsp:txXfrm>
    </dsp:sp>
    <dsp:sp modelId="{CFF4B98D-691F-4874-853F-4A9AF62C741E}">
      <dsp:nvSpPr>
        <dsp:cNvPr id="0" name=""/>
        <dsp:cNvSpPr/>
      </dsp:nvSpPr>
      <dsp:spPr>
        <a:xfrm>
          <a:off x="8546123" y="2162591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886387"/>
              <a:satOff val="-36390"/>
              <a:lumOff val="13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81971-3B96-48EF-B2D9-D04F3AE8F6DF}">
      <dsp:nvSpPr>
        <dsp:cNvPr id="0" name=""/>
        <dsp:cNvSpPr/>
      </dsp:nvSpPr>
      <dsp:spPr>
        <a:xfrm>
          <a:off x="8707084" y="2050174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Earth</a:t>
          </a:r>
          <a:r>
            <a:rPr lang="fr-FR" sz="900" b="1" kern="1200" dirty="0" smtClean="0"/>
            <a:t> and </a:t>
          </a:r>
          <a:r>
            <a:rPr lang="fr-FR" sz="900" b="1" kern="1200" dirty="0" err="1" smtClean="0"/>
            <a:t>Planetary</a:t>
          </a:r>
          <a:r>
            <a:rPr lang="fr-FR" sz="900" b="1" kern="1200" dirty="0" smtClean="0"/>
            <a:t> Sciences</a:t>
          </a:r>
          <a:endParaRPr lang="en-US" sz="900" kern="1200" dirty="0"/>
        </a:p>
      </dsp:txBody>
      <dsp:txXfrm>
        <a:off x="8707084" y="2050174"/>
        <a:ext cx="2138476" cy="393754"/>
      </dsp:txXfrm>
    </dsp:sp>
    <dsp:sp modelId="{E7500045-E1FA-40F0-8293-312616A910C3}">
      <dsp:nvSpPr>
        <dsp:cNvPr id="0" name=""/>
        <dsp:cNvSpPr/>
      </dsp:nvSpPr>
      <dsp:spPr>
        <a:xfrm>
          <a:off x="8546123" y="2556346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244859"/>
              <a:satOff val="-38044"/>
              <a:lumOff val="14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80B0A-AF71-413A-B5AE-8E46E3499F29}">
      <dsp:nvSpPr>
        <dsp:cNvPr id="0" name=""/>
        <dsp:cNvSpPr/>
      </dsp:nvSpPr>
      <dsp:spPr>
        <a:xfrm>
          <a:off x="8707084" y="2443929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Energy</a:t>
          </a:r>
          <a:endParaRPr lang="en-US" sz="900" kern="1200" dirty="0"/>
        </a:p>
      </dsp:txBody>
      <dsp:txXfrm>
        <a:off x="8707084" y="2443929"/>
        <a:ext cx="2138476" cy="393754"/>
      </dsp:txXfrm>
    </dsp:sp>
    <dsp:sp modelId="{F805FF83-873A-4055-857C-466B4E810F92}">
      <dsp:nvSpPr>
        <dsp:cNvPr id="0" name=""/>
        <dsp:cNvSpPr/>
      </dsp:nvSpPr>
      <dsp:spPr>
        <a:xfrm>
          <a:off x="8546123" y="2950101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603331"/>
              <a:satOff val="-39698"/>
              <a:lumOff val="14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66AE3-5D66-4C4F-86EC-FE8EE225B77F}">
      <dsp:nvSpPr>
        <dsp:cNvPr id="0" name=""/>
        <dsp:cNvSpPr/>
      </dsp:nvSpPr>
      <dsp:spPr>
        <a:xfrm>
          <a:off x="8707084" y="2837684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smtClean="0"/>
            <a:t>Engineering</a:t>
          </a:r>
          <a:endParaRPr lang="en-US" sz="900" kern="1200" dirty="0"/>
        </a:p>
      </dsp:txBody>
      <dsp:txXfrm>
        <a:off x="8707084" y="2837684"/>
        <a:ext cx="2138476" cy="393754"/>
      </dsp:txXfrm>
    </dsp:sp>
    <dsp:sp modelId="{707A5E35-B7C1-4A66-9638-9EF0AA84A42D}">
      <dsp:nvSpPr>
        <dsp:cNvPr id="0" name=""/>
        <dsp:cNvSpPr/>
      </dsp:nvSpPr>
      <dsp:spPr>
        <a:xfrm>
          <a:off x="8546123" y="3343856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961803"/>
              <a:satOff val="-41352"/>
              <a:lumOff val="15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C03834-C729-4392-B818-F5C5D1EE8B0E}">
      <dsp:nvSpPr>
        <dsp:cNvPr id="0" name=""/>
        <dsp:cNvSpPr/>
      </dsp:nvSpPr>
      <dsp:spPr>
        <a:xfrm>
          <a:off x="8707084" y="3231439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Environmental</a:t>
          </a:r>
          <a:r>
            <a:rPr lang="fr-FR" sz="900" b="1" kern="1200" dirty="0" smtClean="0"/>
            <a:t> Science</a:t>
          </a:r>
          <a:endParaRPr lang="en-US" sz="900" kern="1200" dirty="0"/>
        </a:p>
      </dsp:txBody>
      <dsp:txXfrm>
        <a:off x="8707084" y="3231439"/>
        <a:ext cx="2138476" cy="393754"/>
      </dsp:txXfrm>
    </dsp:sp>
    <dsp:sp modelId="{C2F60145-857A-49F3-B806-825D9EDA66A0}">
      <dsp:nvSpPr>
        <dsp:cNvPr id="0" name=""/>
        <dsp:cNvSpPr/>
      </dsp:nvSpPr>
      <dsp:spPr>
        <a:xfrm>
          <a:off x="8546123" y="3737611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320276"/>
              <a:satOff val="-43006"/>
              <a:lumOff val="15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BFD248-1F92-4ADB-B794-7CE319ECB98D}">
      <dsp:nvSpPr>
        <dsp:cNvPr id="0" name=""/>
        <dsp:cNvSpPr/>
      </dsp:nvSpPr>
      <dsp:spPr>
        <a:xfrm>
          <a:off x="8707084" y="3625194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Material</a:t>
          </a:r>
          <a:r>
            <a:rPr lang="fr-FR" sz="900" b="1" kern="1200" dirty="0" smtClean="0"/>
            <a:t> Science</a:t>
          </a:r>
          <a:endParaRPr lang="en-US" sz="900" kern="1200" dirty="0"/>
        </a:p>
      </dsp:txBody>
      <dsp:txXfrm>
        <a:off x="8707084" y="3625194"/>
        <a:ext cx="2138476" cy="393754"/>
      </dsp:txXfrm>
    </dsp:sp>
    <dsp:sp modelId="{FCD319EB-4903-483F-8B47-5FEE979BE7F1}">
      <dsp:nvSpPr>
        <dsp:cNvPr id="0" name=""/>
        <dsp:cNvSpPr/>
      </dsp:nvSpPr>
      <dsp:spPr>
        <a:xfrm>
          <a:off x="8546123" y="4131365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678748"/>
              <a:satOff val="-44660"/>
              <a:lumOff val="16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C15C35-4D5A-44D7-9A28-943486328C2D}">
      <dsp:nvSpPr>
        <dsp:cNvPr id="0" name=""/>
        <dsp:cNvSpPr/>
      </dsp:nvSpPr>
      <dsp:spPr>
        <a:xfrm>
          <a:off x="8707084" y="4018948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Mathematics</a:t>
          </a:r>
          <a:endParaRPr lang="en-US" sz="900" kern="1200" dirty="0"/>
        </a:p>
      </dsp:txBody>
      <dsp:txXfrm>
        <a:off x="8707084" y="4018948"/>
        <a:ext cx="2138476" cy="393754"/>
      </dsp:txXfrm>
    </dsp:sp>
    <dsp:sp modelId="{1903798F-5515-4E61-AEB8-FDE832FD6A92}">
      <dsp:nvSpPr>
        <dsp:cNvPr id="0" name=""/>
        <dsp:cNvSpPr/>
      </dsp:nvSpPr>
      <dsp:spPr>
        <a:xfrm>
          <a:off x="8546123" y="4525120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037220"/>
              <a:satOff val="-46314"/>
              <a:lumOff val="17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9DB83-0D0C-4C81-BCB5-E9E4F3FC7606}">
      <dsp:nvSpPr>
        <dsp:cNvPr id="0" name=""/>
        <dsp:cNvSpPr/>
      </dsp:nvSpPr>
      <dsp:spPr>
        <a:xfrm>
          <a:off x="8707084" y="4412703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Physics</a:t>
          </a:r>
          <a:r>
            <a:rPr lang="fr-FR" sz="900" b="1" kern="1200" dirty="0" smtClean="0"/>
            <a:t> and </a:t>
          </a:r>
          <a:r>
            <a:rPr lang="fr-FR" sz="900" b="1" kern="1200" dirty="0" err="1" smtClean="0"/>
            <a:t>Astronomy</a:t>
          </a:r>
          <a:endParaRPr lang="en-US" sz="900" kern="1200" dirty="0"/>
        </a:p>
      </dsp:txBody>
      <dsp:txXfrm>
        <a:off x="8707084" y="4412703"/>
        <a:ext cx="2138476" cy="393754"/>
      </dsp:txXfrm>
    </dsp:sp>
    <dsp:sp modelId="{81410A77-8D78-4E30-A9D3-2D70A0EB794A}">
      <dsp:nvSpPr>
        <dsp:cNvPr id="0" name=""/>
        <dsp:cNvSpPr/>
      </dsp:nvSpPr>
      <dsp:spPr>
        <a:xfrm>
          <a:off x="8546123" y="4918875"/>
          <a:ext cx="168920" cy="1689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EC4E3-B72B-4C44-A423-C427255A0C47}">
      <dsp:nvSpPr>
        <dsp:cNvPr id="0" name=""/>
        <dsp:cNvSpPr/>
      </dsp:nvSpPr>
      <dsp:spPr>
        <a:xfrm>
          <a:off x="8707084" y="4806458"/>
          <a:ext cx="2138476" cy="393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900" b="1" kern="1200" dirty="0" err="1" smtClean="0"/>
            <a:t>Multidisciplinary</a:t>
          </a:r>
          <a:endParaRPr lang="en-US" sz="900" kern="1200" dirty="0"/>
        </a:p>
      </dsp:txBody>
      <dsp:txXfrm>
        <a:off x="8707084" y="4806458"/>
        <a:ext cx="2138476" cy="3937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01537-6C4C-40D0-9597-58EEA2E13005}">
      <dsp:nvSpPr>
        <dsp:cNvPr id="0" name=""/>
        <dsp:cNvSpPr/>
      </dsp:nvSpPr>
      <dsp:spPr>
        <a:xfrm rot="16200000">
          <a:off x="1755812" y="-1755812"/>
          <a:ext cx="1256312" cy="4767938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b="1" kern="1200" smtClean="0"/>
            <a:t>Health Sciences</a:t>
          </a:r>
          <a:endParaRPr lang="en-US" sz="2600" kern="1200" dirty="0"/>
        </a:p>
      </dsp:txBody>
      <dsp:txXfrm rot="5400000">
        <a:off x="-1" y="1"/>
        <a:ext cx="4767938" cy="942234"/>
      </dsp:txXfrm>
    </dsp:sp>
    <dsp:sp modelId="{2F98CA97-3009-46D8-8951-BD398B13A497}">
      <dsp:nvSpPr>
        <dsp:cNvPr id="0" name=""/>
        <dsp:cNvSpPr/>
      </dsp:nvSpPr>
      <dsp:spPr>
        <a:xfrm>
          <a:off x="4767938" y="0"/>
          <a:ext cx="4767938" cy="1256312"/>
        </a:xfrm>
        <a:prstGeom prst="round1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b="1" kern="1200" dirty="0" smtClean="0"/>
            <a:t>Social Sciences</a:t>
          </a:r>
          <a:endParaRPr lang="en-US" sz="2600" kern="1200" dirty="0"/>
        </a:p>
      </dsp:txBody>
      <dsp:txXfrm>
        <a:off x="4767938" y="0"/>
        <a:ext cx="4767938" cy="942234"/>
      </dsp:txXfrm>
    </dsp:sp>
    <dsp:sp modelId="{AD2CF0D4-5CBE-4874-AF37-4E383EE8EF76}">
      <dsp:nvSpPr>
        <dsp:cNvPr id="0" name=""/>
        <dsp:cNvSpPr/>
      </dsp:nvSpPr>
      <dsp:spPr>
        <a:xfrm rot="10800000">
          <a:off x="0" y="1256312"/>
          <a:ext cx="4767938" cy="1256312"/>
        </a:xfrm>
        <a:prstGeom prst="round1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b="1" kern="1200" dirty="0" smtClean="0"/>
            <a:t>Life Sciences</a:t>
          </a:r>
          <a:endParaRPr lang="en-US" sz="2600" b="1" kern="1200" dirty="0"/>
        </a:p>
      </dsp:txBody>
      <dsp:txXfrm rot="10800000">
        <a:off x="0" y="1570391"/>
        <a:ext cx="4767938" cy="942234"/>
      </dsp:txXfrm>
    </dsp:sp>
    <dsp:sp modelId="{5D5AFB74-757A-456F-9330-C3079A36E647}">
      <dsp:nvSpPr>
        <dsp:cNvPr id="0" name=""/>
        <dsp:cNvSpPr/>
      </dsp:nvSpPr>
      <dsp:spPr>
        <a:xfrm rot="5400000">
          <a:off x="6523750" y="-499499"/>
          <a:ext cx="1256312" cy="4767938"/>
        </a:xfrm>
        <a:prstGeom prst="round1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b="1" kern="1200" dirty="0" smtClean="0"/>
            <a:t>Physical Sciences</a:t>
          </a:r>
          <a:endParaRPr lang="en-US" sz="2600" kern="1200" dirty="0"/>
        </a:p>
      </dsp:txBody>
      <dsp:txXfrm rot="-5400000">
        <a:off x="4767937" y="1570392"/>
        <a:ext cx="4767938" cy="942234"/>
      </dsp:txXfrm>
    </dsp:sp>
    <dsp:sp modelId="{A1950551-0CAB-4180-9F8D-2213A54A156B}">
      <dsp:nvSpPr>
        <dsp:cNvPr id="0" name=""/>
        <dsp:cNvSpPr/>
      </dsp:nvSpPr>
      <dsp:spPr>
        <a:xfrm>
          <a:off x="3337556" y="942234"/>
          <a:ext cx="2860762" cy="628156"/>
        </a:xfrm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smtClean="0"/>
            <a:t>4 Grands domaines</a:t>
          </a:r>
          <a:endParaRPr lang="en-US" sz="2600" kern="1200" dirty="0"/>
        </a:p>
      </dsp:txBody>
      <dsp:txXfrm>
        <a:off x="3368220" y="972898"/>
        <a:ext cx="2799434" cy="5668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76D74-10AD-479C-8477-9B299286C1E7}">
      <dsp:nvSpPr>
        <dsp:cNvPr id="0" name=""/>
        <dsp:cNvSpPr/>
      </dsp:nvSpPr>
      <dsp:spPr>
        <a:xfrm rot="5400000">
          <a:off x="421243" y="2014297"/>
          <a:ext cx="1248009" cy="2076659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12A86-F2F1-4EB3-8995-78FD3923073C}">
      <dsp:nvSpPr>
        <dsp:cNvPr id="0" name=""/>
        <dsp:cNvSpPr/>
      </dsp:nvSpPr>
      <dsp:spPr>
        <a:xfrm>
          <a:off x="212919" y="2634771"/>
          <a:ext cx="1874820" cy="1643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4 grands domaines</a:t>
          </a:r>
          <a:endParaRPr lang="en-US" sz="3200" kern="1200" dirty="0"/>
        </a:p>
      </dsp:txBody>
      <dsp:txXfrm>
        <a:off x="212919" y="2634771"/>
        <a:ext cx="1874820" cy="1643389"/>
      </dsp:txXfrm>
    </dsp:sp>
    <dsp:sp modelId="{FD61C2E6-8F0E-48F4-BC94-12C1D87C653E}">
      <dsp:nvSpPr>
        <dsp:cNvPr id="0" name=""/>
        <dsp:cNvSpPr/>
      </dsp:nvSpPr>
      <dsp:spPr>
        <a:xfrm>
          <a:off x="1733999" y="1861411"/>
          <a:ext cx="353739" cy="353739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1EF81-93E2-4279-92FC-80CF4B996F05}">
      <dsp:nvSpPr>
        <dsp:cNvPr id="0" name=""/>
        <dsp:cNvSpPr/>
      </dsp:nvSpPr>
      <dsp:spPr>
        <a:xfrm rot="5400000">
          <a:off x="2716389" y="1446361"/>
          <a:ext cx="1248009" cy="2076659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3A1BE-AFA3-4899-9B08-1AC524EA9519}">
      <dsp:nvSpPr>
        <dsp:cNvPr id="0" name=""/>
        <dsp:cNvSpPr/>
      </dsp:nvSpPr>
      <dsp:spPr>
        <a:xfrm>
          <a:off x="2508065" y="2066835"/>
          <a:ext cx="1874820" cy="1643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27 domaines</a:t>
          </a:r>
          <a:endParaRPr lang="en-US" sz="3200" kern="1200" dirty="0"/>
        </a:p>
      </dsp:txBody>
      <dsp:txXfrm>
        <a:off x="2508065" y="2066835"/>
        <a:ext cx="1874820" cy="1643389"/>
      </dsp:txXfrm>
    </dsp:sp>
    <dsp:sp modelId="{806674EF-D8C6-47AC-B2B6-F89C3C03A6B4}">
      <dsp:nvSpPr>
        <dsp:cNvPr id="0" name=""/>
        <dsp:cNvSpPr/>
      </dsp:nvSpPr>
      <dsp:spPr>
        <a:xfrm>
          <a:off x="4029145" y="1293475"/>
          <a:ext cx="353739" cy="353739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00076-78A4-474D-99B0-D24E8D363ECF}">
      <dsp:nvSpPr>
        <dsp:cNvPr id="0" name=""/>
        <dsp:cNvSpPr/>
      </dsp:nvSpPr>
      <dsp:spPr>
        <a:xfrm rot="5400000">
          <a:off x="5011535" y="878425"/>
          <a:ext cx="1248009" cy="2076659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0EB07-F811-4EE7-9036-76727ECD0862}">
      <dsp:nvSpPr>
        <dsp:cNvPr id="0" name=""/>
        <dsp:cNvSpPr/>
      </dsp:nvSpPr>
      <dsp:spPr>
        <a:xfrm>
          <a:off x="4708964" y="1498898"/>
          <a:ext cx="2063314" cy="1643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+300 sous domaines</a:t>
          </a:r>
          <a:endParaRPr lang="en-US" sz="3200" kern="1200" dirty="0"/>
        </a:p>
      </dsp:txBody>
      <dsp:txXfrm>
        <a:off x="4708964" y="1498898"/>
        <a:ext cx="2063314" cy="1643389"/>
      </dsp:txXfrm>
    </dsp:sp>
    <dsp:sp modelId="{779AF3B4-9B6D-4205-BE5A-EA70762C9FE8}">
      <dsp:nvSpPr>
        <dsp:cNvPr id="0" name=""/>
        <dsp:cNvSpPr/>
      </dsp:nvSpPr>
      <dsp:spPr>
        <a:xfrm>
          <a:off x="6324292" y="725539"/>
          <a:ext cx="353739" cy="353739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2916B-9E12-4652-AAD8-9E771EBD3816}">
      <dsp:nvSpPr>
        <dsp:cNvPr id="0" name=""/>
        <dsp:cNvSpPr/>
      </dsp:nvSpPr>
      <dsp:spPr>
        <a:xfrm rot="5400000">
          <a:off x="7306681" y="310488"/>
          <a:ext cx="1248009" cy="207665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D5100-94B7-47F4-B2B2-A036213C3FE5}">
      <dsp:nvSpPr>
        <dsp:cNvPr id="0" name=""/>
        <dsp:cNvSpPr/>
      </dsp:nvSpPr>
      <dsp:spPr>
        <a:xfrm>
          <a:off x="7098357" y="930962"/>
          <a:ext cx="1874820" cy="1643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1500 topics clusters</a:t>
          </a:r>
          <a:endParaRPr lang="en-US" sz="3200" kern="1200" dirty="0"/>
        </a:p>
      </dsp:txBody>
      <dsp:txXfrm>
        <a:off x="7098357" y="930962"/>
        <a:ext cx="1874820" cy="1643389"/>
      </dsp:txXfrm>
    </dsp:sp>
    <dsp:sp modelId="{EDA16B6F-4182-4A4D-8F64-E8DF24AA9C60}">
      <dsp:nvSpPr>
        <dsp:cNvPr id="0" name=""/>
        <dsp:cNvSpPr/>
      </dsp:nvSpPr>
      <dsp:spPr>
        <a:xfrm>
          <a:off x="8619438" y="157602"/>
          <a:ext cx="353739" cy="353739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848787-37CF-457A-AE23-01C6795FA9D9}">
      <dsp:nvSpPr>
        <dsp:cNvPr id="0" name=""/>
        <dsp:cNvSpPr/>
      </dsp:nvSpPr>
      <dsp:spPr>
        <a:xfrm rot="5400000">
          <a:off x="9601827" y="-257447"/>
          <a:ext cx="1248009" cy="207665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CB117-A9AF-4AE7-BD44-7CB91669331D}">
      <dsp:nvSpPr>
        <dsp:cNvPr id="0" name=""/>
        <dsp:cNvSpPr/>
      </dsp:nvSpPr>
      <dsp:spPr>
        <a:xfrm>
          <a:off x="9393503" y="363026"/>
          <a:ext cx="1874820" cy="1643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96000 topics</a:t>
          </a:r>
          <a:endParaRPr lang="en-US" sz="3200" kern="1200" dirty="0"/>
        </a:p>
      </dsp:txBody>
      <dsp:txXfrm>
        <a:off x="9393503" y="363026"/>
        <a:ext cx="1874820" cy="16433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CBC41-90A4-48A8-AEC9-753744BC37B5}">
      <dsp:nvSpPr>
        <dsp:cNvPr id="0" name=""/>
        <dsp:cNvSpPr/>
      </dsp:nvSpPr>
      <dsp:spPr>
        <a:xfrm>
          <a:off x="1879027" y="3302934"/>
          <a:ext cx="2417130" cy="12136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08565" y="0"/>
              </a:lnTo>
              <a:lnTo>
                <a:pt x="1208565" y="1213640"/>
              </a:lnTo>
              <a:lnTo>
                <a:pt x="2417130" y="121364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900" kern="1200"/>
        </a:p>
      </dsp:txBody>
      <dsp:txXfrm>
        <a:off x="3019974" y="3842136"/>
        <a:ext cx="135235" cy="135235"/>
      </dsp:txXfrm>
    </dsp:sp>
    <dsp:sp modelId="{717002EE-3252-40AF-BFFE-509022C8BA00}">
      <dsp:nvSpPr>
        <dsp:cNvPr id="0" name=""/>
        <dsp:cNvSpPr/>
      </dsp:nvSpPr>
      <dsp:spPr>
        <a:xfrm>
          <a:off x="1879027" y="3302934"/>
          <a:ext cx="2417060" cy="968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08530" y="0"/>
              </a:lnTo>
              <a:lnTo>
                <a:pt x="1208530" y="968475"/>
              </a:lnTo>
              <a:lnTo>
                <a:pt x="2417060" y="96847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900" kern="1200"/>
        </a:p>
      </dsp:txBody>
      <dsp:txXfrm>
        <a:off x="3022460" y="3722075"/>
        <a:ext cx="130193" cy="130193"/>
      </dsp:txXfrm>
    </dsp:sp>
    <dsp:sp modelId="{4EDAE45D-8DB8-4B4A-932D-87D0A4F993D3}">
      <dsp:nvSpPr>
        <dsp:cNvPr id="0" name=""/>
        <dsp:cNvSpPr/>
      </dsp:nvSpPr>
      <dsp:spPr>
        <a:xfrm>
          <a:off x="1879027" y="3302934"/>
          <a:ext cx="2417100" cy="7233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08550" y="0"/>
              </a:lnTo>
              <a:lnTo>
                <a:pt x="1208550" y="723317"/>
              </a:lnTo>
              <a:lnTo>
                <a:pt x="2417100" y="72331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900" kern="1200"/>
        </a:p>
      </dsp:txBody>
      <dsp:txXfrm>
        <a:off x="3024502" y="3601517"/>
        <a:ext cx="126150" cy="126150"/>
      </dsp:txXfrm>
    </dsp:sp>
    <dsp:sp modelId="{3AFB3370-3A70-466C-B9FB-7900402AEAF8}">
      <dsp:nvSpPr>
        <dsp:cNvPr id="0" name=""/>
        <dsp:cNvSpPr/>
      </dsp:nvSpPr>
      <dsp:spPr>
        <a:xfrm>
          <a:off x="1879027" y="3302934"/>
          <a:ext cx="2406507" cy="4675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03253" y="0"/>
              </a:lnTo>
              <a:lnTo>
                <a:pt x="1203253" y="467526"/>
              </a:lnTo>
              <a:lnTo>
                <a:pt x="2406507" y="46752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800" kern="1200"/>
        </a:p>
      </dsp:txBody>
      <dsp:txXfrm>
        <a:off x="3020993" y="3475409"/>
        <a:ext cx="122575" cy="122575"/>
      </dsp:txXfrm>
    </dsp:sp>
    <dsp:sp modelId="{A30BE4E2-442B-40F8-B616-7944B38C7045}">
      <dsp:nvSpPr>
        <dsp:cNvPr id="0" name=""/>
        <dsp:cNvSpPr/>
      </dsp:nvSpPr>
      <dsp:spPr>
        <a:xfrm>
          <a:off x="1879027" y="3302934"/>
          <a:ext cx="2406480" cy="233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03240" y="0"/>
              </a:lnTo>
              <a:lnTo>
                <a:pt x="1203240" y="233000"/>
              </a:lnTo>
              <a:lnTo>
                <a:pt x="2406480" y="23300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800" kern="1200"/>
        </a:p>
      </dsp:txBody>
      <dsp:txXfrm>
        <a:off x="3021824" y="3358991"/>
        <a:ext cx="120886" cy="120886"/>
      </dsp:txXfrm>
    </dsp:sp>
    <dsp:sp modelId="{62BD7EBA-A676-498B-AC79-36F0D52C17F6}">
      <dsp:nvSpPr>
        <dsp:cNvPr id="0" name=""/>
        <dsp:cNvSpPr/>
      </dsp:nvSpPr>
      <dsp:spPr>
        <a:xfrm>
          <a:off x="4940777" y="3301408"/>
          <a:ext cx="843526" cy="3034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3034603"/>
              </a:lnTo>
              <a:lnTo>
                <a:pt x="843526" y="3034603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100" kern="1200"/>
        </a:p>
      </dsp:txBody>
      <dsp:txXfrm>
        <a:off x="5283799" y="4739968"/>
        <a:ext cx="157482" cy="157482"/>
      </dsp:txXfrm>
    </dsp:sp>
    <dsp:sp modelId="{18D56603-12FE-4C30-899E-C7186D3DD446}">
      <dsp:nvSpPr>
        <dsp:cNvPr id="0" name=""/>
        <dsp:cNvSpPr/>
      </dsp:nvSpPr>
      <dsp:spPr>
        <a:xfrm>
          <a:off x="4940777" y="3301408"/>
          <a:ext cx="843526" cy="29064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2906402"/>
              </a:lnTo>
              <a:lnTo>
                <a:pt x="843526" y="290640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kern="1200"/>
        </a:p>
      </dsp:txBody>
      <dsp:txXfrm>
        <a:off x="5286882" y="4678951"/>
        <a:ext cx="151316" cy="151316"/>
      </dsp:txXfrm>
    </dsp:sp>
    <dsp:sp modelId="{F562DD60-2816-484F-88CE-79DB005F9FB2}">
      <dsp:nvSpPr>
        <dsp:cNvPr id="0" name=""/>
        <dsp:cNvSpPr/>
      </dsp:nvSpPr>
      <dsp:spPr>
        <a:xfrm>
          <a:off x="4940777" y="3301408"/>
          <a:ext cx="843526" cy="2778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2778201"/>
              </a:lnTo>
              <a:lnTo>
                <a:pt x="843526" y="2778201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kern="1200"/>
        </a:p>
      </dsp:txBody>
      <dsp:txXfrm>
        <a:off x="5289954" y="4617923"/>
        <a:ext cx="145171" cy="145171"/>
      </dsp:txXfrm>
    </dsp:sp>
    <dsp:sp modelId="{5A459ECD-1921-4EFB-BF77-6491E98981A3}">
      <dsp:nvSpPr>
        <dsp:cNvPr id="0" name=""/>
        <dsp:cNvSpPr/>
      </dsp:nvSpPr>
      <dsp:spPr>
        <a:xfrm>
          <a:off x="4940777" y="3301408"/>
          <a:ext cx="843526" cy="2650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2650000"/>
              </a:lnTo>
              <a:lnTo>
                <a:pt x="843526" y="265000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900" kern="1200"/>
        </a:p>
      </dsp:txBody>
      <dsp:txXfrm>
        <a:off x="5293015" y="4556883"/>
        <a:ext cx="139050" cy="139050"/>
      </dsp:txXfrm>
    </dsp:sp>
    <dsp:sp modelId="{4DCF7067-FB13-4BB4-9EF5-ADE82B3F0667}">
      <dsp:nvSpPr>
        <dsp:cNvPr id="0" name=""/>
        <dsp:cNvSpPr/>
      </dsp:nvSpPr>
      <dsp:spPr>
        <a:xfrm>
          <a:off x="4940777" y="3301408"/>
          <a:ext cx="843526" cy="2521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2521798"/>
              </a:lnTo>
              <a:lnTo>
                <a:pt x="843526" y="2521798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900" kern="1200"/>
        </a:p>
      </dsp:txBody>
      <dsp:txXfrm>
        <a:off x="5296062" y="4495829"/>
        <a:ext cx="132956" cy="132956"/>
      </dsp:txXfrm>
    </dsp:sp>
    <dsp:sp modelId="{3330E1AC-FEE5-4CC6-B0DE-EF115A353FF5}">
      <dsp:nvSpPr>
        <dsp:cNvPr id="0" name=""/>
        <dsp:cNvSpPr/>
      </dsp:nvSpPr>
      <dsp:spPr>
        <a:xfrm>
          <a:off x="4940777" y="3301408"/>
          <a:ext cx="843526" cy="2393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2393597"/>
              </a:lnTo>
              <a:lnTo>
                <a:pt x="843526" y="2393597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900" kern="1200"/>
        </a:p>
      </dsp:txBody>
      <dsp:txXfrm>
        <a:off x="5299093" y="4434760"/>
        <a:ext cx="126894" cy="126894"/>
      </dsp:txXfrm>
    </dsp:sp>
    <dsp:sp modelId="{C662F213-5308-4930-A885-EAFA623851B8}">
      <dsp:nvSpPr>
        <dsp:cNvPr id="0" name=""/>
        <dsp:cNvSpPr/>
      </dsp:nvSpPr>
      <dsp:spPr>
        <a:xfrm>
          <a:off x="4940777" y="3301408"/>
          <a:ext cx="843526" cy="2265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2265396"/>
              </a:lnTo>
              <a:lnTo>
                <a:pt x="843526" y="2265396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800" kern="1200"/>
        </a:p>
      </dsp:txBody>
      <dsp:txXfrm>
        <a:off x="5302106" y="4373673"/>
        <a:ext cx="120867" cy="120867"/>
      </dsp:txXfrm>
    </dsp:sp>
    <dsp:sp modelId="{36D1167C-24A0-41E3-962F-8588AB9C4533}">
      <dsp:nvSpPr>
        <dsp:cNvPr id="0" name=""/>
        <dsp:cNvSpPr/>
      </dsp:nvSpPr>
      <dsp:spPr>
        <a:xfrm>
          <a:off x="4940777" y="3301408"/>
          <a:ext cx="843526" cy="2137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2137195"/>
              </a:lnTo>
              <a:lnTo>
                <a:pt x="843526" y="2137195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800" kern="1200"/>
        </a:p>
      </dsp:txBody>
      <dsp:txXfrm>
        <a:off x="5305099" y="4312565"/>
        <a:ext cx="114881" cy="114881"/>
      </dsp:txXfrm>
    </dsp:sp>
    <dsp:sp modelId="{68C3EB06-ABE6-4FAB-B433-B6C80B487024}">
      <dsp:nvSpPr>
        <dsp:cNvPr id="0" name=""/>
        <dsp:cNvSpPr/>
      </dsp:nvSpPr>
      <dsp:spPr>
        <a:xfrm>
          <a:off x="4940777" y="3301408"/>
          <a:ext cx="843526" cy="2008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2008994"/>
              </a:lnTo>
              <a:lnTo>
                <a:pt x="843526" y="2008994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700" kern="1200"/>
        </a:p>
      </dsp:txBody>
      <dsp:txXfrm>
        <a:off x="5308068" y="4251433"/>
        <a:ext cx="108944" cy="108944"/>
      </dsp:txXfrm>
    </dsp:sp>
    <dsp:sp modelId="{8967F030-EB09-497A-A7F1-1B614874026D}">
      <dsp:nvSpPr>
        <dsp:cNvPr id="0" name=""/>
        <dsp:cNvSpPr/>
      </dsp:nvSpPr>
      <dsp:spPr>
        <a:xfrm>
          <a:off x="4940777" y="3301408"/>
          <a:ext cx="843526" cy="1880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1880793"/>
              </a:lnTo>
              <a:lnTo>
                <a:pt x="843526" y="1880793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700" kern="1200"/>
        </a:p>
      </dsp:txBody>
      <dsp:txXfrm>
        <a:off x="5311008" y="4190272"/>
        <a:ext cx="103064" cy="103064"/>
      </dsp:txXfrm>
    </dsp:sp>
    <dsp:sp modelId="{B0AE11B9-9549-40D8-90C5-2B39C752283E}">
      <dsp:nvSpPr>
        <dsp:cNvPr id="0" name=""/>
        <dsp:cNvSpPr/>
      </dsp:nvSpPr>
      <dsp:spPr>
        <a:xfrm>
          <a:off x="4940777" y="3301408"/>
          <a:ext cx="843526" cy="1752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1752591"/>
              </a:lnTo>
              <a:lnTo>
                <a:pt x="843526" y="1752591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5313914" y="4129078"/>
        <a:ext cx="97251" cy="97251"/>
      </dsp:txXfrm>
    </dsp:sp>
    <dsp:sp modelId="{9B14A715-49E3-4BB8-95F2-88F1E2263F85}">
      <dsp:nvSpPr>
        <dsp:cNvPr id="0" name=""/>
        <dsp:cNvSpPr/>
      </dsp:nvSpPr>
      <dsp:spPr>
        <a:xfrm>
          <a:off x="4940777" y="3301408"/>
          <a:ext cx="843526" cy="1624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1624390"/>
              </a:lnTo>
              <a:lnTo>
                <a:pt x="843526" y="162439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5316781" y="4067845"/>
        <a:ext cx="91517" cy="91517"/>
      </dsp:txXfrm>
    </dsp:sp>
    <dsp:sp modelId="{CAB12D42-0766-4D9D-9971-E96D49C645A2}">
      <dsp:nvSpPr>
        <dsp:cNvPr id="0" name=""/>
        <dsp:cNvSpPr/>
      </dsp:nvSpPr>
      <dsp:spPr>
        <a:xfrm>
          <a:off x="4940777" y="3301408"/>
          <a:ext cx="843526" cy="1496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1496189"/>
              </a:lnTo>
              <a:lnTo>
                <a:pt x="843526" y="1496189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5319600" y="4006563"/>
        <a:ext cx="85879" cy="85879"/>
      </dsp:txXfrm>
    </dsp:sp>
    <dsp:sp modelId="{C4C64CD6-E1CA-4EAA-9673-C499BADA5190}">
      <dsp:nvSpPr>
        <dsp:cNvPr id="0" name=""/>
        <dsp:cNvSpPr/>
      </dsp:nvSpPr>
      <dsp:spPr>
        <a:xfrm>
          <a:off x="4940777" y="3301408"/>
          <a:ext cx="843526" cy="13679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1367988"/>
              </a:lnTo>
              <a:lnTo>
                <a:pt x="843526" y="1367988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22361" y="3945223"/>
        <a:ext cx="80357" cy="80357"/>
      </dsp:txXfrm>
    </dsp:sp>
    <dsp:sp modelId="{5EE9B2F0-76B0-4461-B1B5-B30B5931D6B1}">
      <dsp:nvSpPr>
        <dsp:cNvPr id="0" name=""/>
        <dsp:cNvSpPr/>
      </dsp:nvSpPr>
      <dsp:spPr>
        <a:xfrm>
          <a:off x="4940777" y="3301408"/>
          <a:ext cx="843526" cy="1239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1239787"/>
              </a:lnTo>
              <a:lnTo>
                <a:pt x="843526" y="1239787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25052" y="3883813"/>
        <a:ext cx="74976" cy="74976"/>
      </dsp:txXfrm>
    </dsp:sp>
    <dsp:sp modelId="{559DF20E-7ADC-4BF2-B17B-09E1F66F72CD}">
      <dsp:nvSpPr>
        <dsp:cNvPr id="0" name=""/>
        <dsp:cNvSpPr/>
      </dsp:nvSpPr>
      <dsp:spPr>
        <a:xfrm>
          <a:off x="4940777" y="3301408"/>
          <a:ext cx="843526" cy="1111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1111586"/>
              </a:lnTo>
              <a:lnTo>
                <a:pt x="843526" y="1111586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27655" y="3822316"/>
        <a:ext cx="69770" cy="69770"/>
      </dsp:txXfrm>
    </dsp:sp>
    <dsp:sp modelId="{A8C575C7-CA64-4F97-B009-35A7F658610B}">
      <dsp:nvSpPr>
        <dsp:cNvPr id="0" name=""/>
        <dsp:cNvSpPr/>
      </dsp:nvSpPr>
      <dsp:spPr>
        <a:xfrm>
          <a:off x="4940777" y="3301408"/>
          <a:ext cx="843526" cy="983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983384"/>
              </a:lnTo>
              <a:lnTo>
                <a:pt x="843526" y="983384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30150" y="3760710"/>
        <a:ext cx="64780" cy="64780"/>
      </dsp:txXfrm>
    </dsp:sp>
    <dsp:sp modelId="{AA5D7920-09BC-4A1D-83D3-DC34863813EC}">
      <dsp:nvSpPr>
        <dsp:cNvPr id="0" name=""/>
        <dsp:cNvSpPr/>
      </dsp:nvSpPr>
      <dsp:spPr>
        <a:xfrm>
          <a:off x="4940777" y="3301408"/>
          <a:ext cx="843526" cy="855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855183"/>
              </a:lnTo>
              <a:lnTo>
                <a:pt x="843526" y="855183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32510" y="3698970"/>
        <a:ext cx="60059" cy="60059"/>
      </dsp:txXfrm>
    </dsp:sp>
    <dsp:sp modelId="{88A3D3F6-AAE7-49BD-8E9E-C1E2AC03D0AD}">
      <dsp:nvSpPr>
        <dsp:cNvPr id="0" name=""/>
        <dsp:cNvSpPr/>
      </dsp:nvSpPr>
      <dsp:spPr>
        <a:xfrm>
          <a:off x="4940777" y="3301408"/>
          <a:ext cx="843526" cy="726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726982"/>
              </a:lnTo>
              <a:lnTo>
                <a:pt x="843526" y="72698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34701" y="3637060"/>
        <a:ext cx="55678" cy="55678"/>
      </dsp:txXfrm>
    </dsp:sp>
    <dsp:sp modelId="{92794CE0-5BE2-431E-BEC7-E8444C1C57ED}">
      <dsp:nvSpPr>
        <dsp:cNvPr id="0" name=""/>
        <dsp:cNvSpPr/>
      </dsp:nvSpPr>
      <dsp:spPr>
        <a:xfrm>
          <a:off x="4940777" y="3301408"/>
          <a:ext cx="843526" cy="598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598781"/>
              </a:lnTo>
              <a:lnTo>
                <a:pt x="843526" y="598781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36679" y="3574938"/>
        <a:ext cx="51722" cy="51722"/>
      </dsp:txXfrm>
    </dsp:sp>
    <dsp:sp modelId="{9B5C192C-69B9-432F-8BAB-BEDC2C2C273B}">
      <dsp:nvSpPr>
        <dsp:cNvPr id="0" name=""/>
        <dsp:cNvSpPr/>
      </dsp:nvSpPr>
      <dsp:spPr>
        <a:xfrm>
          <a:off x="4940777" y="3301408"/>
          <a:ext cx="843526" cy="470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470580"/>
              </a:lnTo>
              <a:lnTo>
                <a:pt x="843526" y="47058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38392" y="3512550"/>
        <a:ext cx="48295" cy="48295"/>
      </dsp:txXfrm>
    </dsp:sp>
    <dsp:sp modelId="{EEB8D4B9-439B-41FC-B179-04A835A030E9}">
      <dsp:nvSpPr>
        <dsp:cNvPr id="0" name=""/>
        <dsp:cNvSpPr/>
      </dsp:nvSpPr>
      <dsp:spPr>
        <a:xfrm>
          <a:off x="4940777" y="3301408"/>
          <a:ext cx="843526" cy="3423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342379"/>
              </a:lnTo>
              <a:lnTo>
                <a:pt x="843526" y="342379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39781" y="3449838"/>
        <a:ext cx="45518" cy="45518"/>
      </dsp:txXfrm>
    </dsp:sp>
    <dsp:sp modelId="{27C9BFA7-1961-435E-9D59-F85E02AD7EE7}">
      <dsp:nvSpPr>
        <dsp:cNvPr id="0" name=""/>
        <dsp:cNvSpPr/>
      </dsp:nvSpPr>
      <dsp:spPr>
        <a:xfrm>
          <a:off x="4940777" y="3301408"/>
          <a:ext cx="843526" cy="214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763" y="0"/>
              </a:lnTo>
              <a:lnTo>
                <a:pt x="421763" y="214177"/>
              </a:lnTo>
              <a:lnTo>
                <a:pt x="843526" y="214177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40783" y="3386740"/>
        <a:ext cx="43514" cy="43514"/>
      </dsp:txXfrm>
    </dsp:sp>
    <dsp:sp modelId="{35ED20F8-F24B-440A-9266-B94E69459A02}">
      <dsp:nvSpPr>
        <dsp:cNvPr id="0" name=""/>
        <dsp:cNvSpPr/>
      </dsp:nvSpPr>
      <dsp:spPr>
        <a:xfrm>
          <a:off x="4940777" y="3255688"/>
          <a:ext cx="8435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1763" y="45720"/>
              </a:lnTo>
              <a:lnTo>
                <a:pt x="421763" y="131696"/>
              </a:lnTo>
              <a:lnTo>
                <a:pt x="843526" y="131696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41343" y="3280211"/>
        <a:ext cx="42394" cy="42394"/>
      </dsp:txXfrm>
    </dsp:sp>
    <dsp:sp modelId="{F75866F7-683A-45AD-A4BE-C70959DF50D7}">
      <dsp:nvSpPr>
        <dsp:cNvPr id="0" name=""/>
        <dsp:cNvSpPr/>
      </dsp:nvSpPr>
      <dsp:spPr>
        <a:xfrm>
          <a:off x="4940777" y="3213464"/>
          <a:ext cx="8435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7944"/>
              </a:moveTo>
              <a:lnTo>
                <a:pt x="421763" y="87944"/>
              </a:lnTo>
              <a:lnTo>
                <a:pt x="421763" y="45720"/>
              </a:lnTo>
              <a:lnTo>
                <a:pt x="843526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41425" y="3238069"/>
        <a:ext cx="42229" cy="42229"/>
      </dsp:txXfrm>
    </dsp:sp>
    <dsp:sp modelId="{9B617916-39C0-42CF-B713-0D094A52801C}">
      <dsp:nvSpPr>
        <dsp:cNvPr id="0" name=""/>
        <dsp:cNvSpPr/>
      </dsp:nvSpPr>
      <dsp:spPr>
        <a:xfrm>
          <a:off x="4940777" y="3130982"/>
          <a:ext cx="843526" cy="170425"/>
        </a:xfrm>
        <a:custGeom>
          <a:avLst/>
          <a:gdLst/>
          <a:ahLst/>
          <a:cxnLst/>
          <a:rect l="0" t="0" r="0" b="0"/>
          <a:pathLst>
            <a:path>
              <a:moveTo>
                <a:pt x="0" y="170425"/>
              </a:moveTo>
              <a:lnTo>
                <a:pt x="421763" y="170425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41026" y="3194681"/>
        <a:ext cx="43028" cy="43028"/>
      </dsp:txXfrm>
    </dsp:sp>
    <dsp:sp modelId="{CC3AC654-87A2-45A8-B5A9-9A15EF0F876B}">
      <dsp:nvSpPr>
        <dsp:cNvPr id="0" name=""/>
        <dsp:cNvSpPr/>
      </dsp:nvSpPr>
      <dsp:spPr>
        <a:xfrm>
          <a:off x="4940777" y="3002781"/>
          <a:ext cx="843526" cy="298626"/>
        </a:xfrm>
        <a:custGeom>
          <a:avLst/>
          <a:gdLst/>
          <a:ahLst/>
          <a:cxnLst/>
          <a:rect l="0" t="0" r="0" b="0"/>
          <a:pathLst>
            <a:path>
              <a:moveTo>
                <a:pt x="0" y="298626"/>
              </a:moveTo>
              <a:lnTo>
                <a:pt x="421763" y="298626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40169" y="3129724"/>
        <a:ext cx="44741" cy="44741"/>
      </dsp:txXfrm>
    </dsp:sp>
    <dsp:sp modelId="{DFD04032-E6F0-4E97-A973-F782BFEC8DEB}">
      <dsp:nvSpPr>
        <dsp:cNvPr id="0" name=""/>
        <dsp:cNvSpPr/>
      </dsp:nvSpPr>
      <dsp:spPr>
        <a:xfrm>
          <a:off x="4940777" y="2874580"/>
          <a:ext cx="843526" cy="426827"/>
        </a:xfrm>
        <a:custGeom>
          <a:avLst/>
          <a:gdLst/>
          <a:ahLst/>
          <a:cxnLst/>
          <a:rect l="0" t="0" r="0" b="0"/>
          <a:pathLst>
            <a:path>
              <a:moveTo>
                <a:pt x="0" y="426827"/>
              </a:moveTo>
              <a:lnTo>
                <a:pt x="421763" y="426827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38906" y="3064360"/>
        <a:ext cx="47268" cy="47268"/>
      </dsp:txXfrm>
    </dsp:sp>
    <dsp:sp modelId="{1A0974C6-A0A6-49B5-948F-47CD2D8353C4}">
      <dsp:nvSpPr>
        <dsp:cNvPr id="0" name=""/>
        <dsp:cNvSpPr/>
      </dsp:nvSpPr>
      <dsp:spPr>
        <a:xfrm>
          <a:off x="4940777" y="2746379"/>
          <a:ext cx="843526" cy="555028"/>
        </a:xfrm>
        <a:custGeom>
          <a:avLst/>
          <a:gdLst/>
          <a:ahLst/>
          <a:cxnLst/>
          <a:rect l="0" t="0" r="0" b="0"/>
          <a:pathLst>
            <a:path>
              <a:moveTo>
                <a:pt x="0" y="555028"/>
              </a:moveTo>
              <a:lnTo>
                <a:pt x="421763" y="555028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37296" y="2998650"/>
        <a:ext cx="50487" cy="50487"/>
      </dsp:txXfrm>
    </dsp:sp>
    <dsp:sp modelId="{ADD4F2EE-31A2-4B0C-8D86-7D69489153BE}">
      <dsp:nvSpPr>
        <dsp:cNvPr id="0" name=""/>
        <dsp:cNvSpPr/>
      </dsp:nvSpPr>
      <dsp:spPr>
        <a:xfrm>
          <a:off x="4940777" y="2618178"/>
          <a:ext cx="843526" cy="683230"/>
        </a:xfrm>
        <a:custGeom>
          <a:avLst/>
          <a:gdLst/>
          <a:ahLst/>
          <a:cxnLst/>
          <a:rect l="0" t="0" r="0" b="0"/>
          <a:pathLst>
            <a:path>
              <a:moveTo>
                <a:pt x="0" y="683230"/>
              </a:moveTo>
              <a:lnTo>
                <a:pt x="421763" y="683230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35402" y="2932655"/>
        <a:ext cx="54275" cy="54275"/>
      </dsp:txXfrm>
    </dsp:sp>
    <dsp:sp modelId="{C6FAAEE3-7D15-4A22-8B45-EC4CFF102560}">
      <dsp:nvSpPr>
        <dsp:cNvPr id="0" name=""/>
        <dsp:cNvSpPr/>
      </dsp:nvSpPr>
      <dsp:spPr>
        <a:xfrm>
          <a:off x="4940777" y="2489977"/>
          <a:ext cx="843526" cy="811431"/>
        </a:xfrm>
        <a:custGeom>
          <a:avLst/>
          <a:gdLst/>
          <a:ahLst/>
          <a:cxnLst/>
          <a:rect l="0" t="0" r="0" b="0"/>
          <a:pathLst>
            <a:path>
              <a:moveTo>
                <a:pt x="0" y="811431"/>
              </a:moveTo>
              <a:lnTo>
                <a:pt x="421763" y="811431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33279" y="2866431"/>
        <a:ext cx="58522" cy="58522"/>
      </dsp:txXfrm>
    </dsp:sp>
    <dsp:sp modelId="{35D871EE-24C9-4BD5-BD6E-FF393ABE5F04}">
      <dsp:nvSpPr>
        <dsp:cNvPr id="0" name=""/>
        <dsp:cNvSpPr/>
      </dsp:nvSpPr>
      <dsp:spPr>
        <a:xfrm>
          <a:off x="4940777" y="2361775"/>
          <a:ext cx="843526" cy="939632"/>
        </a:xfrm>
        <a:custGeom>
          <a:avLst/>
          <a:gdLst/>
          <a:ahLst/>
          <a:cxnLst/>
          <a:rect l="0" t="0" r="0" b="0"/>
          <a:pathLst>
            <a:path>
              <a:moveTo>
                <a:pt x="0" y="939632"/>
              </a:moveTo>
              <a:lnTo>
                <a:pt x="421763" y="939632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30972" y="2800024"/>
        <a:ext cx="63135" cy="63135"/>
      </dsp:txXfrm>
    </dsp:sp>
    <dsp:sp modelId="{FEB59E50-E829-46F5-A537-875C1D7FE5AE}">
      <dsp:nvSpPr>
        <dsp:cNvPr id="0" name=""/>
        <dsp:cNvSpPr/>
      </dsp:nvSpPr>
      <dsp:spPr>
        <a:xfrm>
          <a:off x="4940777" y="2233574"/>
          <a:ext cx="843526" cy="1067833"/>
        </a:xfrm>
        <a:custGeom>
          <a:avLst/>
          <a:gdLst/>
          <a:ahLst/>
          <a:cxnLst/>
          <a:rect l="0" t="0" r="0" b="0"/>
          <a:pathLst>
            <a:path>
              <a:moveTo>
                <a:pt x="0" y="1067833"/>
              </a:moveTo>
              <a:lnTo>
                <a:pt x="421763" y="1067833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28520" y="2733471"/>
        <a:ext cx="68040" cy="68040"/>
      </dsp:txXfrm>
    </dsp:sp>
    <dsp:sp modelId="{2448809C-7831-413E-A1F1-3CC52602F3A1}">
      <dsp:nvSpPr>
        <dsp:cNvPr id="0" name=""/>
        <dsp:cNvSpPr/>
      </dsp:nvSpPr>
      <dsp:spPr>
        <a:xfrm>
          <a:off x="4940777" y="2105373"/>
          <a:ext cx="843526" cy="1196034"/>
        </a:xfrm>
        <a:custGeom>
          <a:avLst/>
          <a:gdLst/>
          <a:ahLst/>
          <a:cxnLst/>
          <a:rect l="0" t="0" r="0" b="0"/>
          <a:pathLst>
            <a:path>
              <a:moveTo>
                <a:pt x="0" y="1196034"/>
              </a:moveTo>
              <a:lnTo>
                <a:pt x="421763" y="1196034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25951" y="2666801"/>
        <a:ext cx="73178" cy="73178"/>
      </dsp:txXfrm>
    </dsp:sp>
    <dsp:sp modelId="{2459142F-60FE-4E71-9DDE-7F5B44B1B024}">
      <dsp:nvSpPr>
        <dsp:cNvPr id="0" name=""/>
        <dsp:cNvSpPr/>
      </dsp:nvSpPr>
      <dsp:spPr>
        <a:xfrm>
          <a:off x="4940777" y="1977172"/>
          <a:ext cx="843526" cy="1324235"/>
        </a:xfrm>
        <a:custGeom>
          <a:avLst/>
          <a:gdLst/>
          <a:ahLst/>
          <a:cxnLst/>
          <a:rect l="0" t="0" r="0" b="0"/>
          <a:pathLst>
            <a:path>
              <a:moveTo>
                <a:pt x="0" y="1324235"/>
              </a:moveTo>
              <a:lnTo>
                <a:pt x="421763" y="1324235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23288" y="2600038"/>
        <a:ext cx="78503" cy="78503"/>
      </dsp:txXfrm>
    </dsp:sp>
    <dsp:sp modelId="{D59EBBDC-B1DD-437C-A7CE-47E1D9FE43B8}">
      <dsp:nvSpPr>
        <dsp:cNvPr id="0" name=""/>
        <dsp:cNvSpPr/>
      </dsp:nvSpPr>
      <dsp:spPr>
        <a:xfrm>
          <a:off x="4940777" y="1848971"/>
          <a:ext cx="843526" cy="1452437"/>
        </a:xfrm>
        <a:custGeom>
          <a:avLst/>
          <a:gdLst/>
          <a:ahLst/>
          <a:cxnLst/>
          <a:rect l="0" t="0" r="0" b="0"/>
          <a:pathLst>
            <a:path>
              <a:moveTo>
                <a:pt x="0" y="1452437"/>
              </a:moveTo>
              <a:lnTo>
                <a:pt x="421763" y="1452437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5320550" y="2533199"/>
        <a:ext cx="83980" cy="83980"/>
      </dsp:txXfrm>
    </dsp:sp>
    <dsp:sp modelId="{EB61D813-CDAD-400F-978F-9809F3809E9D}">
      <dsp:nvSpPr>
        <dsp:cNvPr id="0" name=""/>
        <dsp:cNvSpPr/>
      </dsp:nvSpPr>
      <dsp:spPr>
        <a:xfrm>
          <a:off x="4940777" y="1720770"/>
          <a:ext cx="843526" cy="1580638"/>
        </a:xfrm>
        <a:custGeom>
          <a:avLst/>
          <a:gdLst/>
          <a:ahLst/>
          <a:cxnLst/>
          <a:rect l="0" t="0" r="0" b="0"/>
          <a:pathLst>
            <a:path>
              <a:moveTo>
                <a:pt x="0" y="1580638"/>
              </a:moveTo>
              <a:lnTo>
                <a:pt x="421763" y="1580638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5317749" y="2466298"/>
        <a:ext cx="89581" cy="89581"/>
      </dsp:txXfrm>
    </dsp:sp>
    <dsp:sp modelId="{C77408A6-B171-4A72-AA2E-73375D1065AB}">
      <dsp:nvSpPr>
        <dsp:cNvPr id="0" name=""/>
        <dsp:cNvSpPr/>
      </dsp:nvSpPr>
      <dsp:spPr>
        <a:xfrm>
          <a:off x="4940777" y="1592568"/>
          <a:ext cx="843526" cy="1708839"/>
        </a:xfrm>
        <a:custGeom>
          <a:avLst/>
          <a:gdLst/>
          <a:ahLst/>
          <a:cxnLst/>
          <a:rect l="0" t="0" r="0" b="0"/>
          <a:pathLst>
            <a:path>
              <a:moveTo>
                <a:pt x="0" y="1708839"/>
              </a:moveTo>
              <a:lnTo>
                <a:pt x="421763" y="1708839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5314898" y="2399346"/>
        <a:ext cx="95284" cy="95284"/>
      </dsp:txXfrm>
    </dsp:sp>
    <dsp:sp modelId="{17BE83CA-6A83-48C2-A888-2209AB8342B9}">
      <dsp:nvSpPr>
        <dsp:cNvPr id="0" name=""/>
        <dsp:cNvSpPr/>
      </dsp:nvSpPr>
      <dsp:spPr>
        <a:xfrm>
          <a:off x="4940777" y="1464367"/>
          <a:ext cx="843526" cy="1837040"/>
        </a:xfrm>
        <a:custGeom>
          <a:avLst/>
          <a:gdLst/>
          <a:ahLst/>
          <a:cxnLst/>
          <a:rect l="0" t="0" r="0" b="0"/>
          <a:pathLst>
            <a:path>
              <a:moveTo>
                <a:pt x="0" y="1837040"/>
              </a:moveTo>
              <a:lnTo>
                <a:pt x="421763" y="1837040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700" kern="1200"/>
        </a:p>
      </dsp:txBody>
      <dsp:txXfrm>
        <a:off x="5312004" y="2332351"/>
        <a:ext cx="101072" cy="101072"/>
      </dsp:txXfrm>
    </dsp:sp>
    <dsp:sp modelId="{F7632FB0-9A7D-49BA-860D-7C7AA8D6F6C0}">
      <dsp:nvSpPr>
        <dsp:cNvPr id="0" name=""/>
        <dsp:cNvSpPr/>
      </dsp:nvSpPr>
      <dsp:spPr>
        <a:xfrm>
          <a:off x="4940777" y="1336166"/>
          <a:ext cx="843526" cy="1965241"/>
        </a:xfrm>
        <a:custGeom>
          <a:avLst/>
          <a:gdLst/>
          <a:ahLst/>
          <a:cxnLst/>
          <a:rect l="0" t="0" r="0" b="0"/>
          <a:pathLst>
            <a:path>
              <a:moveTo>
                <a:pt x="0" y="1965241"/>
              </a:moveTo>
              <a:lnTo>
                <a:pt x="421763" y="1965241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700" kern="1200"/>
        </a:p>
      </dsp:txBody>
      <dsp:txXfrm>
        <a:off x="5309074" y="2265321"/>
        <a:ext cx="106931" cy="106931"/>
      </dsp:txXfrm>
    </dsp:sp>
    <dsp:sp modelId="{255EE59F-4C7C-44CE-B00B-DFD86F53A0D9}">
      <dsp:nvSpPr>
        <dsp:cNvPr id="0" name=""/>
        <dsp:cNvSpPr/>
      </dsp:nvSpPr>
      <dsp:spPr>
        <a:xfrm>
          <a:off x="4940777" y="1207965"/>
          <a:ext cx="843526" cy="2093442"/>
        </a:xfrm>
        <a:custGeom>
          <a:avLst/>
          <a:gdLst/>
          <a:ahLst/>
          <a:cxnLst/>
          <a:rect l="0" t="0" r="0" b="0"/>
          <a:pathLst>
            <a:path>
              <a:moveTo>
                <a:pt x="0" y="2093442"/>
              </a:moveTo>
              <a:lnTo>
                <a:pt x="421763" y="2093442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800" kern="1200"/>
        </a:p>
      </dsp:txBody>
      <dsp:txXfrm>
        <a:off x="5306115" y="2198261"/>
        <a:ext cx="112849" cy="112849"/>
      </dsp:txXfrm>
    </dsp:sp>
    <dsp:sp modelId="{C4761ABC-1A24-49BD-8694-73D523498327}">
      <dsp:nvSpPr>
        <dsp:cNvPr id="0" name=""/>
        <dsp:cNvSpPr/>
      </dsp:nvSpPr>
      <dsp:spPr>
        <a:xfrm>
          <a:off x="4940777" y="1079764"/>
          <a:ext cx="843526" cy="2221644"/>
        </a:xfrm>
        <a:custGeom>
          <a:avLst/>
          <a:gdLst/>
          <a:ahLst/>
          <a:cxnLst/>
          <a:rect l="0" t="0" r="0" b="0"/>
          <a:pathLst>
            <a:path>
              <a:moveTo>
                <a:pt x="0" y="2221644"/>
              </a:moveTo>
              <a:lnTo>
                <a:pt x="421763" y="2221644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800" kern="1200"/>
        </a:p>
      </dsp:txBody>
      <dsp:txXfrm>
        <a:off x="5303130" y="2131176"/>
        <a:ext cx="118819" cy="118819"/>
      </dsp:txXfrm>
    </dsp:sp>
    <dsp:sp modelId="{FCCD27F4-B86D-47A8-9A82-C59322D00AEE}">
      <dsp:nvSpPr>
        <dsp:cNvPr id="0" name=""/>
        <dsp:cNvSpPr/>
      </dsp:nvSpPr>
      <dsp:spPr>
        <a:xfrm>
          <a:off x="4940777" y="951563"/>
          <a:ext cx="843526" cy="2349845"/>
        </a:xfrm>
        <a:custGeom>
          <a:avLst/>
          <a:gdLst/>
          <a:ahLst/>
          <a:cxnLst/>
          <a:rect l="0" t="0" r="0" b="0"/>
          <a:pathLst>
            <a:path>
              <a:moveTo>
                <a:pt x="0" y="2349845"/>
              </a:moveTo>
              <a:lnTo>
                <a:pt x="421763" y="2349845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800" kern="1200"/>
        </a:p>
      </dsp:txBody>
      <dsp:txXfrm>
        <a:off x="5300124" y="2064069"/>
        <a:ext cx="124832" cy="124832"/>
      </dsp:txXfrm>
    </dsp:sp>
    <dsp:sp modelId="{D9976E47-7368-4A56-9377-0E6A83B12FE8}">
      <dsp:nvSpPr>
        <dsp:cNvPr id="0" name=""/>
        <dsp:cNvSpPr/>
      </dsp:nvSpPr>
      <dsp:spPr>
        <a:xfrm>
          <a:off x="4940777" y="823361"/>
          <a:ext cx="843526" cy="2478046"/>
        </a:xfrm>
        <a:custGeom>
          <a:avLst/>
          <a:gdLst/>
          <a:ahLst/>
          <a:cxnLst/>
          <a:rect l="0" t="0" r="0" b="0"/>
          <a:pathLst>
            <a:path>
              <a:moveTo>
                <a:pt x="0" y="2478046"/>
              </a:moveTo>
              <a:lnTo>
                <a:pt x="421763" y="2478046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900" kern="1200"/>
        </a:p>
      </dsp:txBody>
      <dsp:txXfrm>
        <a:off x="5297098" y="1996943"/>
        <a:ext cx="130884" cy="130884"/>
      </dsp:txXfrm>
    </dsp:sp>
    <dsp:sp modelId="{2338E13E-1A52-400D-9826-857CF0B29EE9}">
      <dsp:nvSpPr>
        <dsp:cNvPr id="0" name=""/>
        <dsp:cNvSpPr/>
      </dsp:nvSpPr>
      <dsp:spPr>
        <a:xfrm>
          <a:off x="4940777" y="695160"/>
          <a:ext cx="843526" cy="2606247"/>
        </a:xfrm>
        <a:custGeom>
          <a:avLst/>
          <a:gdLst/>
          <a:ahLst/>
          <a:cxnLst/>
          <a:rect l="0" t="0" r="0" b="0"/>
          <a:pathLst>
            <a:path>
              <a:moveTo>
                <a:pt x="0" y="2606247"/>
              </a:moveTo>
              <a:lnTo>
                <a:pt x="421763" y="2606247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900" kern="1200"/>
        </a:p>
      </dsp:txBody>
      <dsp:txXfrm>
        <a:off x="5294056" y="1929800"/>
        <a:ext cx="136967" cy="136967"/>
      </dsp:txXfrm>
    </dsp:sp>
    <dsp:sp modelId="{62DB1CB0-C8F5-4FDA-8AAD-1BDAC3B261E5}">
      <dsp:nvSpPr>
        <dsp:cNvPr id="0" name=""/>
        <dsp:cNvSpPr/>
      </dsp:nvSpPr>
      <dsp:spPr>
        <a:xfrm>
          <a:off x="4940777" y="566959"/>
          <a:ext cx="843526" cy="2734448"/>
        </a:xfrm>
        <a:custGeom>
          <a:avLst/>
          <a:gdLst/>
          <a:ahLst/>
          <a:cxnLst/>
          <a:rect l="0" t="0" r="0" b="0"/>
          <a:pathLst>
            <a:path>
              <a:moveTo>
                <a:pt x="0" y="2734448"/>
              </a:moveTo>
              <a:lnTo>
                <a:pt x="421763" y="2734448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kern="1200"/>
        </a:p>
      </dsp:txBody>
      <dsp:txXfrm>
        <a:off x="5291000" y="1862644"/>
        <a:ext cx="143079" cy="143079"/>
      </dsp:txXfrm>
    </dsp:sp>
    <dsp:sp modelId="{3B0E24D5-5053-41E7-A193-92C7B0D80240}">
      <dsp:nvSpPr>
        <dsp:cNvPr id="0" name=""/>
        <dsp:cNvSpPr/>
      </dsp:nvSpPr>
      <dsp:spPr>
        <a:xfrm>
          <a:off x="4940777" y="438758"/>
          <a:ext cx="843526" cy="2862649"/>
        </a:xfrm>
        <a:custGeom>
          <a:avLst/>
          <a:gdLst/>
          <a:ahLst/>
          <a:cxnLst/>
          <a:rect l="0" t="0" r="0" b="0"/>
          <a:pathLst>
            <a:path>
              <a:moveTo>
                <a:pt x="0" y="2862649"/>
              </a:moveTo>
              <a:lnTo>
                <a:pt x="421763" y="2862649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kern="1200"/>
        </a:p>
      </dsp:txBody>
      <dsp:txXfrm>
        <a:off x="5287931" y="1795474"/>
        <a:ext cx="149217" cy="149217"/>
      </dsp:txXfrm>
    </dsp:sp>
    <dsp:sp modelId="{72499AD6-C011-4C43-8184-BCAF6B5765C4}">
      <dsp:nvSpPr>
        <dsp:cNvPr id="0" name=""/>
        <dsp:cNvSpPr/>
      </dsp:nvSpPr>
      <dsp:spPr>
        <a:xfrm>
          <a:off x="4940777" y="310557"/>
          <a:ext cx="843526" cy="2990851"/>
        </a:xfrm>
        <a:custGeom>
          <a:avLst/>
          <a:gdLst/>
          <a:ahLst/>
          <a:cxnLst/>
          <a:rect l="0" t="0" r="0" b="0"/>
          <a:pathLst>
            <a:path>
              <a:moveTo>
                <a:pt x="0" y="2990851"/>
              </a:moveTo>
              <a:lnTo>
                <a:pt x="421763" y="2990851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100" kern="1200"/>
        </a:p>
      </dsp:txBody>
      <dsp:txXfrm>
        <a:off x="5284852" y="1728294"/>
        <a:ext cx="155376" cy="155376"/>
      </dsp:txXfrm>
    </dsp:sp>
    <dsp:sp modelId="{6C19A612-8DE0-4CDC-A4AD-3094B1A81D8E}">
      <dsp:nvSpPr>
        <dsp:cNvPr id="0" name=""/>
        <dsp:cNvSpPr/>
      </dsp:nvSpPr>
      <dsp:spPr>
        <a:xfrm>
          <a:off x="4940777" y="182356"/>
          <a:ext cx="843526" cy="3119052"/>
        </a:xfrm>
        <a:custGeom>
          <a:avLst/>
          <a:gdLst/>
          <a:ahLst/>
          <a:cxnLst/>
          <a:rect l="0" t="0" r="0" b="0"/>
          <a:pathLst>
            <a:path>
              <a:moveTo>
                <a:pt x="0" y="3119052"/>
              </a:moveTo>
              <a:lnTo>
                <a:pt x="421763" y="3119052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100" kern="1200"/>
        </a:p>
      </dsp:txBody>
      <dsp:txXfrm>
        <a:off x="5281762" y="1661104"/>
        <a:ext cx="161555" cy="161555"/>
      </dsp:txXfrm>
    </dsp:sp>
    <dsp:sp modelId="{352CFCE8-57EB-4EA4-979F-34D425A96608}">
      <dsp:nvSpPr>
        <dsp:cNvPr id="0" name=""/>
        <dsp:cNvSpPr/>
      </dsp:nvSpPr>
      <dsp:spPr>
        <a:xfrm>
          <a:off x="4940777" y="54154"/>
          <a:ext cx="843526" cy="3247253"/>
        </a:xfrm>
        <a:custGeom>
          <a:avLst/>
          <a:gdLst/>
          <a:ahLst/>
          <a:cxnLst/>
          <a:rect l="0" t="0" r="0" b="0"/>
          <a:pathLst>
            <a:path>
              <a:moveTo>
                <a:pt x="0" y="3247253"/>
              </a:moveTo>
              <a:lnTo>
                <a:pt x="421763" y="3247253"/>
              </a:lnTo>
              <a:lnTo>
                <a:pt x="421763" y="0"/>
              </a:lnTo>
              <a:lnTo>
                <a:pt x="843526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/>
        </a:p>
      </dsp:txBody>
      <dsp:txXfrm>
        <a:off x="5278664" y="1593906"/>
        <a:ext cx="167751" cy="167751"/>
      </dsp:txXfrm>
    </dsp:sp>
    <dsp:sp modelId="{EE8E32F6-D973-4B48-BAA2-684DE9C32FF8}">
      <dsp:nvSpPr>
        <dsp:cNvPr id="0" name=""/>
        <dsp:cNvSpPr/>
      </dsp:nvSpPr>
      <dsp:spPr>
        <a:xfrm>
          <a:off x="1879027" y="3255688"/>
          <a:ext cx="27253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7245"/>
              </a:moveTo>
              <a:lnTo>
                <a:pt x="1362675" y="47245"/>
              </a:lnTo>
              <a:lnTo>
                <a:pt x="1362675" y="45720"/>
              </a:lnTo>
              <a:lnTo>
                <a:pt x="2725350" y="4572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900" kern="1200"/>
        </a:p>
      </dsp:txBody>
      <dsp:txXfrm>
        <a:off x="3173568" y="3233274"/>
        <a:ext cx="136267" cy="136267"/>
      </dsp:txXfrm>
    </dsp:sp>
    <dsp:sp modelId="{CC57BDA0-28A3-45E6-A591-C771486A91B5}">
      <dsp:nvSpPr>
        <dsp:cNvPr id="0" name=""/>
        <dsp:cNvSpPr/>
      </dsp:nvSpPr>
      <dsp:spPr>
        <a:xfrm rot="16200000">
          <a:off x="452300" y="2698703"/>
          <a:ext cx="1644990" cy="1208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500" b="1" kern="1200" dirty="0" err="1" smtClean="0"/>
            <a:t>Health</a:t>
          </a:r>
          <a:r>
            <a:rPr lang="fr-FR" sz="3500" b="1" kern="1200" dirty="0" smtClean="0"/>
            <a:t> Sciences</a:t>
          </a:r>
          <a:endParaRPr lang="fr-FR" sz="3500" kern="1200" dirty="0"/>
        </a:p>
      </dsp:txBody>
      <dsp:txXfrm>
        <a:off x="452300" y="2698703"/>
        <a:ext cx="1644990" cy="1208462"/>
      </dsp:txXfrm>
    </dsp:sp>
    <dsp:sp modelId="{632CD41F-7C5D-4D14-81FC-37A96F5B1415}">
      <dsp:nvSpPr>
        <dsp:cNvPr id="0" name=""/>
        <dsp:cNvSpPr/>
      </dsp:nvSpPr>
      <dsp:spPr>
        <a:xfrm>
          <a:off x="4604377" y="3250127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b="1" kern="1200" dirty="0" err="1" smtClean="0"/>
            <a:t>Medicine</a:t>
          </a:r>
          <a:endParaRPr lang="en-US" sz="200" kern="1200" dirty="0"/>
        </a:p>
      </dsp:txBody>
      <dsp:txXfrm>
        <a:off x="4604377" y="3250127"/>
        <a:ext cx="336399" cy="102560"/>
      </dsp:txXfrm>
    </dsp:sp>
    <dsp:sp modelId="{B7F97417-13FE-4FB4-9CC4-478E19B6A018}">
      <dsp:nvSpPr>
        <dsp:cNvPr id="0" name=""/>
        <dsp:cNvSpPr/>
      </dsp:nvSpPr>
      <dsp:spPr>
        <a:xfrm>
          <a:off x="5784303" y="2874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smtClean="0"/>
            <a:t>Health Informatics</a:t>
          </a:r>
          <a:endParaRPr lang="en-US" sz="200" kern="1200" dirty="0"/>
        </a:p>
      </dsp:txBody>
      <dsp:txXfrm>
        <a:off x="5784303" y="2874"/>
        <a:ext cx="336399" cy="102560"/>
      </dsp:txXfrm>
    </dsp:sp>
    <dsp:sp modelId="{36B66D2E-9F35-4734-8A96-B346C81DA05E}">
      <dsp:nvSpPr>
        <dsp:cNvPr id="0" name=""/>
        <dsp:cNvSpPr/>
      </dsp:nvSpPr>
      <dsp:spPr>
        <a:xfrm>
          <a:off x="5784303" y="131075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Infectious Diseases</a:t>
          </a:r>
          <a:endParaRPr lang="fr-FR" sz="200" kern="1200" dirty="0"/>
        </a:p>
      </dsp:txBody>
      <dsp:txXfrm>
        <a:off x="5784303" y="131075"/>
        <a:ext cx="336399" cy="102560"/>
      </dsp:txXfrm>
    </dsp:sp>
    <dsp:sp modelId="{208F8CB3-3387-4279-93E6-F3719673C027}">
      <dsp:nvSpPr>
        <dsp:cNvPr id="0" name=""/>
        <dsp:cNvSpPr/>
      </dsp:nvSpPr>
      <dsp:spPr>
        <a:xfrm>
          <a:off x="5784303" y="259276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Complementary and Alternative Medicine</a:t>
          </a:r>
          <a:endParaRPr lang="fr-FR" sz="200" kern="1200" dirty="0"/>
        </a:p>
      </dsp:txBody>
      <dsp:txXfrm>
        <a:off x="5784303" y="259276"/>
        <a:ext cx="336399" cy="102560"/>
      </dsp:txXfrm>
    </dsp:sp>
    <dsp:sp modelId="{EFA319D8-600E-4F48-B49C-E9AF7D45F0E2}">
      <dsp:nvSpPr>
        <dsp:cNvPr id="0" name=""/>
        <dsp:cNvSpPr/>
      </dsp:nvSpPr>
      <dsp:spPr>
        <a:xfrm>
          <a:off x="5784303" y="387477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" kern="1200" dirty="0" smtClean="0"/>
            <a:t>Public Health, Environmental and Occupational Health</a:t>
          </a:r>
          <a:endParaRPr lang="fr-FR" sz="200" kern="1200" dirty="0"/>
        </a:p>
      </dsp:txBody>
      <dsp:txXfrm>
        <a:off x="5784303" y="387477"/>
        <a:ext cx="336399" cy="102560"/>
      </dsp:txXfrm>
    </dsp:sp>
    <dsp:sp modelId="{3F525D26-1B49-422D-B9F1-B683F7D69BC8}">
      <dsp:nvSpPr>
        <dsp:cNvPr id="0" name=""/>
        <dsp:cNvSpPr/>
      </dsp:nvSpPr>
      <dsp:spPr>
        <a:xfrm>
          <a:off x="5784303" y="515679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General Medicine</a:t>
          </a:r>
          <a:endParaRPr lang="fr-FR" sz="200" kern="1200" dirty="0"/>
        </a:p>
      </dsp:txBody>
      <dsp:txXfrm>
        <a:off x="5784303" y="515679"/>
        <a:ext cx="336399" cy="102560"/>
      </dsp:txXfrm>
    </dsp:sp>
    <dsp:sp modelId="{95CB9061-0C78-4918-AB07-6D5806902C74}">
      <dsp:nvSpPr>
        <dsp:cNvPr id="0" name=""/>
        <dsp:cNvSpPr/>
      </dsp:nvSpPr>
      <dsp:spPr>
        <a:xfrm>
          <a:off x="5784303" y="643880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Immunology and Allergy</a:t>
          </a:r>
          <a:endParaRPr lang="fr-FR" sz="200" kern="1200" dirty="0"/>
        </a:p>
      </dsp:txBody>
      <dsp:txXfrm>
        <a:off x="5784303" y="643880"/>
        <a:ext cx="336399" cy="102560"/>
      </dsp:txXfrm>
    </dsp:sp>
    <dsp:sp modelId="{DE1A881C-3854-45E2-B315-3FB10E7E4589}">
      <dsp:nvSpPr>
        <dsp:cNvPr id="0" name=""/>
        <dsp:cNvSpPr/>
      </dsp:nvSpPr>
      <dsp:spPr>
        <a:xfrm>
          <a:off x="5784303" y="772081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Endocrinology, Diabetes and Metabolism</a:t>
          </a:r>
          <a:endParaRPr lang="fr-FR" sz="200" kern="1200" dirty="0"/>
        </a:p>
      </dsp:txBody>
      <dsp:txXfrm>
        <a:off x="5784303" y="772081"/>
        <a:ext cx="336399" cy="102560"/>
      </dsp:txXfrm>
    </dsp:sp>
    <dsp:sp modelId="{09285274-2ED5-41BC-8DB2-23227C7045AF}">
      <dsp:nvSpPr>
        <dsp:cNvPr id="0" name=""/>
        <dsp:cNvSpPr/>
      </dsp:nvSpPr>
      <dsp:spPr>
        <a:xfrm>
          <a:off x="5784303" y="900282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Microbiology (medical)</a:t>
          </a:r>
          <a:endParaRPr lang="fr-FR" sz="200" kern="1200" dirty="0"/>
        </a:p>
      </dsp:txBody>
      <dsp:txXfrm>
        <a:off x="5784303" y="900282"/>
        <a:ext cx="336399" cy="102560"/>
      </dsp:txXfrm>
    </dsp:sp>
    <dsp:sp modelId="{F25EE736-3CAB-4A48-8602-DBFC03DAE1E2}">
      <dsp:nvSpPr>
        <dsp:cNvPr id="0" name=""/>
        <dsp:cNvSpPr/>
      </dsp:nvSpPr>
      <dsp:spPr>
        <a:xfrm>
          <a:off x="5784303" y="1028483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" kern="1200" dirty="0" smtClean="0"/>
            <a:t>Radiology, Nuclear Medicine and Imaging</a:t>
          </a:r>
          <a:endParaRPr lang="fr-FR" sz="200" kern="1200" dirty="0"/>
        </a:p>
      </dsp:txBody>
      <dsp:txXfrm>
        <a:off x="5784303" y="1028483"/>
        <a:ext cx="336399" cy="102560"/>
      </dsp:txXfrm>
    </dsp:sp>
    <dsp:sp modelId="{27ED2F07-346A-4F2D-B413-0ECCA6B5133E}">
      <dsp:nvSpPr>
        <dsp:cNvPr id="0" name=""/>
        <dsp:cNvSpPr/>
      </dsp:nvSpPr>
      <dsp:spPr>
        <a:xfrm>
          <a:off x="5784303" y="1156684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Pharmacology (medical)</a:t>
          </a:r>
          <a:endParaRPr lang="fr-FR" sz="200" kern="1200" dirty="0"/>
        </a:p>
      </dsp:txBody>
      <dsp:txXfrm>
        <a:off x="5784303" y="1156684"/>
        <a:ext cx="336399" cy="102560"/>
      </dsp:txXfrm>
    </dsp:sp>
    <dsp:sp modelId="{C15545DD-7B99-4E4B-88A9-66073CDB3793}">
      <dsp:nvSpPr>
        <dsp:cNvPr id="0" name=""/>
        <dsp:cNvSpPr/>
      </dsp:nvSpPr>
      <dsp:spPr>
        <a:xfrm>
          <a:off x="5784303" y="1284886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Oncology</a:t>
          </a:r>
          <a:endParaRPr lang="fr-FR" sz="200" kern="1200" dirty="0"/>
        </a:p>
      </dsp:txBody>
      <dsp:txXfrm>
        <a:off x="5784303" y="1284886"/>
        <a:ext cx="336399" cy="102560"/>
      </dsp:txXfrm>
    </dsp:sp>
    <dsp:sp modelId="{B5A0E30D-8079-402F-9AAC-0702C3458DC2}">
      <dsp:nvSpPr>
        <dsp:cNvPr id="0" name=""/>
        <dsp:cNvSpPr/>
      </dsp:nvSpPr>
      <dsp:spPr>
        <a:xfrm>
          <a:off x="5784303" y="1413087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Internal Medicine</a:t>
          </a:r>
          <a:endParaRPr lang="fr-FR" sz="200" kern="1200" dirty="0"/>
        </a:p>
      </dsp:txBody>
      <dsp:txXfrm>
        <a:off x="5784303" y="1413087"/>
        <a:ext cx="336399" cy="102560"/>
      </dsp:txXfrm>
    </dsp:sp>
    <dsp:sp modelId="{A7735727-080F-4C75-AD5C-39452B9BFECF}">
      <dsp:nvSpPr>
        <dsp:cNvPr id="0" name=""/>
        <dsp:cNvSpPr/>
      </dsp:nvSpPr>
      <dsp:spPr>
        <a:xfrm>
          <a:off x="5784303" y="1541288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Cardiology and Cardiovascular Medicine</a:t>
          </a:r>
          <a:endParaRPr lang="fr-FR" sz="200" kern="1200" dirty="0"/>
        </a:p>
      </dsp:txBody>
      <dsp:txXfrm>
        <a:off x="5784303" y="1541288"/>
        <a:ext cx="336399" cy="102560"/>
      </dsp:txXfrm>
    </dsp:sp>
    <dsp:sp modelId="{42932B6E-8912-42D8-BB66-371D02B69568}">
      <dsp:nvSpPr>
        <dsp:cNvPr id="0" name=""/>
        <dsp:cNvSpPr/>
      </dsp:nvSpPr>
      <dsp:spPr>
        <a:xfrm>
          <a:off x="5784303" y="1669489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Medicine (miscellaneous)</a:t>
          </a:r>
          <a:endParaRPr lang="fr-FR" sz="200" kern="1200" dirty="0"/>
        </a:p>
      </dsp:txBody>
      <dsp:txXfrm>
        <a:off x="5784303" y="1669489"/>
        <a:ext cx="336399" cy="102560"/>
      </dsp:txXfrm>
    </dsp:sp>
    <dsp:sp modelId="{D2BF315B-73F4-4AD5-9D65-4F09B5DA1532}">
      <dsp:nvSpPr>
        <dsp:cNvPr id="0" name=""/>
        <dsp:cNvSpPr/>
      </dsp:nvSpPr>
      <dsp:spPr>
        <a:xfrm>
          <a:off x="5784303" y="1797690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Hematology</a:t>
          </a:r>
          <a:endParaRPr lang="fr-FR" sz="200" kern="1200" dirty="0"/>
        </a:p>
      </dsp:txBody>
      <dsp:txXfrm>
        <a:off x="5784303" y="1797690"/>
        <a:ext cx="336399" cy="102560"/>
      </dsp:txXfrm>
    </dsp:sp>
    <dsp:sp modelId="{89D5BF8C-5879-4194-8365-BA41652A0F9F}">
      <dsp:nvSpPr>
        <dsp:cNvPr id="0" name=""/>
        <dsp:cNvSpPr/>
      </dsp:nvSpPr>
      <dsp:spPr>
        <a:xfrm>
          <a:off x="5784303" y="1925891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Surgery</a:t>
          </a:r>
          <a:endParaRPr lang="fr-FR" sz="200" kern="1200" dirty="0"/>
        </a:p>
      </dsp:txBody>
      <dsp:txXfrm>
        <a:off x="5784303" y="1925891"/>
        <a:ext cx="336399" cy="102560"/>
      </dsp:txXfrm>
    </dsp:sp>
    <dsp:sp modelId="{8302FC2C-0BCE-4E23-85BF-7828A3135754}">
      <dsp:nvSpPr>
        <dsp:cNvPr id="0" name=""/>
        <dsp:cNvSpPr/>
      </dsp:nvSpPr>
      <dsp:spPr>
        <a:xfrm>
          <a:off x="5784303" y="2054093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Neurology (clinical)</a:t>
          </a:r>
          <a:endParaRPr lang="fr-FR" sz="200" kern="1200" dirty="0"/>
        </a:p>
      </dsp:txBody>
      <dsp:txXfrm>
        <a:off x="5784303" y="2054093"/>
        <a:ext cx="336399" cy="102560"/>
      </dsp:txXfrm>
    </dsp:sp>
    <dsp:sp modelId="{3131C652-43D5-4BA0-AE16-BA2619B1B5A3}">
      <dsp:nvSpPr>
        <dsp:cNvPr id="0" name=""/>
        <dsp:cNvSpPr/>
      </dsp:nvSpPr>
      <dsp:spPr>
        <a:xfrm>
          <a:off x="5784303" y="2182294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" kern="1200" dirty="0" smtClean="0"/>
            <a:t>Pediatrics, Perinatology and Child Health</a:t>
          </a:r>
          <a:endParaRPr lang="fr-FR" sz="200" kern="1200" dirty="0"/>
        </a:p>
      </dsp:txBody>
      <dsp:txXfrm>
        <a:off x="5784303" y="2182294"/>
        <a:ext cx="336399" cy="102560"/>
      </dsp:txXfrm>
    </dsp:sp>
    <dsp:sp modelId="{F1FBD70D-9275-42E9-A00C-78AE7A170B41}">
      <dsp:nvSpPr>
        <dsp:cNvPr id="0" name=""/>
        <dsp:cNvSpPr/>
      </dsp:nvSpPr>
      <dsp:spPr>
        <a:xfrm>
          <a:off x="5784303" y="2310495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Genetics (clinical)</a:t>
          </a:r>
          <a:endParaRPr lang="fr-FR" sz="200" kern="1200" dirty="0"/>
        </a:p>
      </dsp:txBody>
      <dsp:txXfrm>
        <a:off x="5784303" y="2310495"/>
        <a:ext cx="336399" cy="102560"/>
      </dsp:txXfrm>
    </dsp:sp>
    <dsp:sp modelId="{68A3C6BB-4651-4B15-B98A-F78B5FE3412F}">
      <dsp:nvSpPr>
        <dsp:cNvPr id="0" name=""/>
        <dsp:cNvSpPr/>
      </dsp:nvSpPr>
      <dsp:spPr>
        <a:xfrm>
          <a:off x="5784303" y="2438696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Epidemiology</a:t>
          </a:r>
          <a:endParaRPr lang="fr-FR" sz="200" kern="1200" dirty="0"/>
        </a:p>
      </dsp:txBody>
      <dsp:txXfrm>
        <a:off x="5784303" y="2438696"/>
        <a:ext cx="336399" cy="102560"/>
      </dsp:txXfrm>
    </dsp:sp>
    <dsp:sp modelId="{C3FFAF58-B491-45FC-B1F6-AC5CAF5279E7}">
      <dsp:nvSpPr>
        <dsp:cNvPr id="0" name=""/>
        <dsp:cNvSpPr/>
      </dsp:nvSpPr>
      <dsp:spPr>
        <a:xfrm>
          <a:off x="5784303" y="2566897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Pulmonary and Respiratory Medicine</a:t>
          </a:r>
          <a:endParaRPr lang="fr-FR" sz="200" kern="1200" dirty="0"/>
        </a:p>
      </dsp:txBody>
      <dsp:txXfrm>
        <a:off x="5784303" y="2566897"/>
        <a:ext cx="336399" cy="102560"/>
      </dsp:txXfrm>
    </dsp:sp>
    <dsp:sp modelId="{26DF50C2-339C-484D-914F-8DA879877FF8}">
      <dsp:nvSpPr>
        <dsp:cNvPr id="0" name=""/>
        <dsp:cNvSpPr/>
      </dsp:nvSpPr>
      <dsp:spPr>
        <a:xfrm>
          <a:off x="5784303" y="2695098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Biochemistry (medical)</a:t>
          </a:r>
          <a:endParaRPr lang="fr-FR" sz="200" kern="1200" dirty="0"/>
        </a:p>
      </dsp:txBody>
      <dsp:txXfrm>
        <a:off x="5784303" y="2695098"/>
        <a:ext cx="336399" cy="102560"/>
      </dsp:txXfrm>
    </dsp:sp>
    <dsp:sp modelId="{2227213D-F6D4-41D7-8CFF-2FC77FCAEA39}">
      <dsp:nvSpPr>
        <dsp:cNvPr id="0" name=""/>
        <dsp:cNvSpPr/>
      </dsp:nvSpPr>
      <dsp:spPr>
        <a:xfrm>
          <a:off x="5784303" y="2823300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Orthopedics and Sports Medicine</a:t>
          </a:r>
          <a:endParaRPr lang="fr-FR" sz="200" kern="1200" dirty="0"/>
        </a:p>
      </dsp:txBody>
      <dsp:txXfrm>
        <a:off x="5784303" y="2823300"/>
        <a:ext cx="336399" cy="102560"/>
      </dsp:txXfrm>
    </dsp:sp>
    <dsp:sp modelId="{490529E5-1C4F-4901-BC14-C702D9E2016F}">
      <dsp:nvSpPr>
        <dsp:cNvPr id="0" name=""/>
        <dsp:cNvSpPr/>
      </dsp:nvSpPr>
      <dsp:spPr>
        <a:xfrm>
          <a:off x="5784303" y="2951501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Pathology and Forensic Medicine</a:t>
          </a:r>
          <a:endParaRPr lang="fr-FR" sz="200" kern="1200" dirty="0"/>
        </a:p>
      </dsp:txBody>
      <dsp:txXfrm>
        <a:off x="5784303" y="2951501"/>
        <a:ext cx="336399" cy="102560"/>
      </dsp:txXfrm>
    </dsp:sp>
    <dsp:sp modelId="{218EA1E6-0802-4FD7-BD22-4A967A9D1AA1}">
      <dsp:nvSpPr>
        <dsp:cNvPr id="0" name=""/>
        <dsp:cNvSpPr/>
      </dsp:nvSpPr>
      <dsp:spPr>
        <a:xfrm>
          <a:off x="5784303" y="3079702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Urology</a:t>
          </a:r>
          <a:endParaRPr lang="fr-FR" sz="200" kern="1200" dirty="0"/>
        </a:p>
      </dsp:txBody>
      <dsp:txXfrm>
        <a:off x="5784303" y="3079702"/>
        <a:ext cx="336399" cy="102560"/>
      </dsp:txXfrm>
    </dsp:sp>
    <dsp:sp modelId="{022B40C9-2D97-4ECD-B388-A1D678E17CD2}">
      <dsp:nvSpPr>
        <dsp:cNvPr id="0" name=""/>
        <dsp:cNvSpPr/>
      </dsp:nvSpPr>
      <dsp:spPr>
        <a:xfrm>
          <a:off x="5784303" y="3207903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" kern="1200" dirty="0" smtClean="0"/>
            <a:t>Physical scienceychiatry and Mental Health</a:t>
          </a:r>
          <a:endParaRPr lang="fr-FR" sz="200" kern="1200" dirty="0"/>
        </a:p>
      </dsp:txBody>
      <dsp:txXfrm>
        <a:off x="5784303" y="3207903"/>
        <a:ext cx="336399" cy="102560"/>
      </dsp:txXfrm>
    </dsp:sp>
    <dsp:sp modelId="{36BB6521-F7F7-463F-902D-035894A02596}">
      <dsp:nvSpPr>
        <dsp:cNvPr id="0" name=""/>
        <dsp:cNvSpPr/>
      </dsp:nvSpPr>
      <dsp:spPr>
        <a:xfrm>
          <a:off x="5784303" y="3336104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Physiology (medical)</a:t>
          </a:r>
          <a:endParaRPr lang="fr-FR" sz="200" kern="1200" dirty="0"/>
        </a:p>
      </dsp:txBody>
      <dsp:txXfrm>
        <a:off x="5784303" y="3336104"/>
        <a:ext cx="336399" cy="102560"/>
      </dsp:txXfrm>
    </dsp:sp>
    <dsp:sp modelId="{0FF2E006-545A-4AB0-9B42-3F728AC79CC1}">
      <dsp:nvSpPr>
        <dsp:cNvPr id="0" name=""/>
        <dsp:cNvSpPr/>
      </dsp:nvSpPr>
      <dsp:spPr>
        <a:xfrm>
          <a:off x="5784303" y="3464305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Health Policy</a:t>
          </a:r>
          <a:endParaRPr lang="fr-FR" sz="200" kern="1200" dirty="0"/>
        </a:p>
      </dsp:txBody>
      <dsp:txXfrm>
        <a:off x="5784303" y="3464305"/>
        <a:ext cx="336399" cy="102560"/>
      </dsp:txXfrm>
    </dsp:sp>
    <dsp:sp modelId="{8010DAC9-5626-4702-AF3B-9F979FDD4A92}">
      <dsp:nvSpPr>
        <dsp:cNvPr id="0" name=""/>
        <dsp:cNvSpPr/>
      </dsp:nvSpPr>
      <dsp:spPr>
        <a:xfrm>
          <a:off x="5784303" y="3592507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Ophthalmology</a:t>
          </a:r>
          <a:endParaRPr lang="fr-FR" sz="200" kern="1200" dirty="0"/>
        </a:p>
      </dsp:txBody>
      <dsp:txXfrm>
        <a:off x="5784303" y="3592507"/>
        <a:ext cx="336399" cy="102560"/>
      </dsp:txXfrm>
    </dsp:sp>
    <dsp:sp modelId="{25F072C7-67F2-486C-8CA1-3E4EF01B4512}">
      <dsp:nvSpPr>
        <dsp:cNvPr id="0" name=""/>
        <dsp:cNvSpPr/>
      </dsp:nvSpPr>
      <dsp:spPr>
        <a:xfrm>
          <a:off x="5784303" y="3720708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Rheumatology</a:t>
          </a:r>
          <a:endParaRPr lang="fr-FR" sz="200" kern="1200" dirty="0"/>
        </a:p>
      </dsp:txBody>
      <dsp:txXfrm>
        <a:off x="5784303" y="3720708"/>
        <a:ext cx="336399" cy="102560"/>
      </dsp:txXfrm>
    </dsp:sp>
    <dsp:sp modelId="{C25491DB-B4AF-49FC-8FCA-785D33234771}">
      <dsp:nvSpPr>
        <dsp:cNvPr id="0" name=""/>
        <dsp:cNvSpPr/>
      </dsp:nvSpPr>
      <dsp:spPr>
        <a:xfrm>
          <a:off x="5784303" y="3848909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Anatomy</a:t>
          </a:r>
          <a:endParaRPr lang="fr-FR" sz="200" kern="1200" dirty="0"/>
        </a:p>
      </dsp:txBody>
      <dsp:txXfrm>
        <a:off x="5784303" y="3848909"/>
        <a:ext cx="336399" cy="102560"/>
      </dsp:txXfrm>
    </dsp:sp>
    <dsp:sp modelId="{6AA51FBE-921E-4C12-AFE2-D8C18A78DE28}">
      <dsp:nvSpPr>
        <dsp:cNvPr id="0" name=""/>
        <dsp:cNvSpPr/>
      </dsp:nvSpPr>
      <dsp:spPr>
        <a:xfrm>
          <a:off x="5784303" y="3977110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Transplantation</a:t>
          </a:r>
          <a:endParaRPr lang="fr-FR" sz="200" kern="1200" dirty="0"/>
        </a:p>
      </dsp:txBody>
      <dsp:txXfrm>
        <a:off x="5784303" y="3977110"/>
        <a:ext cx="336399" cy="102560"/>
      </dsp:txXfrm>
    </dsp:sp>
    <dsp:sp modelId="{B5EEF48F-B06F-4502-A394-64064936858A}">
      <dsp:nvSpPr>
        <dsp:cNvPr id="0" name=""/>
        <dsp:cNvSpPr/>
      </dsp:nvSpPr>
      <dsp:spPr>
        <a:xfrm>
          <a:off x="5784303" y="4105311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Gastroenterology</a:t>
          </a:r>
          <a:endParaRPr lang="fr-FR" sz="200" kern="1200" dirty="0"/>
        </a:p>
      </dsp:txBody>
      <dsp:txXfrm>
        <a:off x="5784303" y="4105311"/>
        <a:ext cx="336399" cy="102560"/>
      </dsp:txXfrm>
    </dsp:sp>
    <dsp:sp modelId="{E4B8B65C-72E6-495A-84EE-BB453DA81CCD}">
      <dsp:nvSpPr>
        <dsp:cNvPr id="0" name=""/>
        <dsp:cNvSpPr/>
      </dsp:nvSpPr>
      <dsp:spPr>
        <a:xfrm>
          <a:off x="5784303" y="4233512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Obstetrics and Gynecology</a:t>
          </a:r>
          <a:endParaRPr lang="fr-FR" sz="200" kern="1200" dirty="0"/>
        </a:p>
      </dsp:txBody>
      <dsp:txXfrm>
        <a:off x="5784303" y="4233512"/>
        <a:ext cx="336399" cy="102560"/>
      </dsp:txXfrm>
    </dsp:sp>
    <dsp:sp modelId="{563054D0-9D1E-4057-8D82-BE7C47739B13}">
      <dsp:nvSpPr>
        <dsp:cNvPr id="0" name=""/>
        <dsp:cNvSpPr/>
      </dsp:nvSpPr>
      <dsp:spPr>
        <a:xfrm>
          <a:off x="5784303" y="4361714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Reproductive Medicine</a:t>
          </a:r>
          <a:endParaRPr lang="fr-FR" sz="200" kern="1200" dirty="0"/>
        </a:p>
      </dsp:txBody>
      <dsp:txXfrm>
        <a:off x="5784303" y="4361714"/>
        <a:ext cx="336399" cy="102560"/>
      </dsp:txXfrm>
    </dsp:sp>
    <dsp:sp modelId="{3FCD0014-8520-4D4A-8E49-D25132CC0E81}">
      <dsp:nvSpPr>
        <dsp:cNvPr id="0" name=""/>
        <dsp:cNvSpPr/>
      </dsp:nvSpPr>
      <dsp:spPr>
        <a:xfrm>
          <a:off x="5784303" y="4489915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Dermatology</a:t>
          </a:r>
          <a:endParaRPr lang="fr-FR" sz="200" kern="1200" dirty="0"/>
        </a:p>
      </dsp:txBody>
      <dsp:txXfrm>
        <a:off x="5784303" y="4489915"/>
        <a:ext cx="336399" cy="102560"/>
      </dsp:txXfrm>
    </dsp:sp>
    <dsp:sp modelId="{F978A256-15B0-49E2-BF42-484E3B257B27}">
      <dsp:nvSpPr>
        <dsp:cNvPr id="0" name=""/>
        <dsp:cNvSpPr/>
      </dsp:nvSpPr>
      <dsp:spPr>
        <a:xfrm>
          <a:off x="5784303" y="4618116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Histology</a:t>
          </a:r>
          <a:endParaRPr lang="fr-FR" sz="200" kern="1200" dirty="0"/>
        </a:p>
      </dsp:txBody>
      <dsp:txXfrm>
        <a:off x="5784303" y="4618116"/>
        <a:ext cx="336399" cy="102560"/>
      </dsp:txXfrm>
    </dsp:sp>
    <dsp:sp modelId="{58FFAF32-53B3-41F5-B513-8E16F4B20562}">
      <dsp:nvSpPr>
        <dsp:cNvPr id="0" name=""/>
        <dsp:cNvSpPr/>
      </dsp:nvSpPr>
      <dsp:spPr>
        <a:xfrm>
          <a:off x="5784303" y="4746317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Rehabilitation</a:t>
          </a:r>
          <a:endParaRPr lang="fr-FR" sz="200" kern="1200" dirty="0"/>
        </a:p>
      </dsp:txBody>
      <dsp:txXfrm>
        <a:off x="5784303" y="4746317"/>
        <a:ext cx="336399" cy="102560"/>
      </dsp:txXfrm>
    </dsp:sp>
    <dsp:sp modelId="{D2F409B7-1964-4269-B566-9A78C954944A}">
      <dsp:nvSpPr>
        <dsp:cNvPr id="0" name=""/>
        <dsp:cNvSpPr/>
      </dsp:nvSpPr>
      <dsp:spPr>
        <a:xfrm>
          <a:off x="5784303" y="4874518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" kern="1200" dirty="0" smtClean="0"/>
            <a:t>Critical Care and Intensive Care Medicine</a:t>
          </a:r>
          <a:endParaRPr lang="fr-FR" sz="200" kern="1200" dirty="0"/>
        </a:p>
      </dsp:txBody>
      <dsp:txXfrm>
        <a:off x="5784303" y="4874518"/>
        <a:ext cx="336399" cy="102560"/>
      </dsp:txXfrm>
    </dsp:sp>
    <dsp:sp modelId="{09F99944-2D09-424A-9277-A7577B5BE5E8}">
      <dsp:nvSpPr>
        <dsp:cNvPr id="0" name=""/>
        <dsp:cNvSpPr/>
      </dsp:nvSpPr>
      <dsp:spPr>
        <a:xfrm>
          <a:off x="5784303" y="5002719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Emergency Medicine</a:t>
          </a:r>
          <a:endParaRPr lang="fr-FR" sz="200" kern="1200" dirty="0"/>
        </a:p>
      </dsp:txBody>
      <dsp:txXfrm>
        <a:off x="5784303" y="5002719"/>
        <a:ext cx="336399" cy="102560"/>
      </dsp:txXfrm>
    </dsp:sp>
    <dsp:sp modelId="{E7C5040F-053A-4B39-897D-E1BAA4C715FF}">
      <dsp:nvSpPr>
        <dsp:cNvPr id="0" name=""/>
        <dsp:cNvSpPr/>
      </dsp:nvSpPr>
      <dsp:spPr>
        <a:xfrm>
          <a:off x="5784303" y="5130921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Nephrology</a:t>
          </a:r>
          <a:endParaRPr lang="fr-FR" sz="200" kern="1200" dirty="0"/>
        </a:p>
      </dsp:txBody>
      <dsp:txXfrm>
        <a:off x="5784303" y="5130921"/>
        <a:ext cx="336399" cy="102560"/>
      </dsp:txXfrm>
    </dsp:sp>
    <dsp:sp modelId="{3B60EE38-4544-4F9C-8AB9-D55C935E9534}">
      <dsp:nvSpPr>
        <dsp:cNvPr id="0" name=""/>
        <dsp:cNvSpPr/>
      </dsp:nvSpPr>
      <dsp:spPr>
        <a:xfrm>
          <a:off x="5784303" y="5259122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Anesthesiology and Pain Medicine</a:t>
          </a:r>
          <a:endParaRPr lang="fr-FR" sz="200" kern="1200" dirty="0"/>
        </a:p>
      </dsp:txBody>
      <dsp:txXfrm>
        <a:off x="5784303" y="5259122"/>
        <a:ext cx="336399" cy="102560"/>
      </dsp:txXfrm>
    </dsp:sp>
    <dsp:sp modelId="{66781FD0-DEA6-47EA-8875-36DFBB9A865D}">
      <dsp:nvSpPr>
        <dsp:cNvPr id="0" name=""/>
        <dsp:cNvSpPr/>
      </dsp:nvSpPr>
      <dsp:spPr>
        <a:xfrm>
          <a:off x="5784303" y="5387323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Hepatology</a:t>
          </a:r>
          <a:endParaRPr lang="fr-FR" sz="200" kern="1200" dirty="0"/>
        </a:p>
      </dsp:txBody>
      <dsp:txXfrm>
        <a:off x="5784303" y="5387323"/>
        <a:ext cx="336399" cy="102560"/>
      </dsp:txXfrm>
    </dsp:sp>
    <dsp:sp modelId="{3E5C5A10-D0C2-4433-98D7-F8964E0AFEEB}">
      <dsp:nvSpPr>
        <dsp:cNvPr id="0" name=""/>
        <dsp:cNvSpPr/>
      </dsp:nvSpPr>
      <dsp:spPr>
        <a:xfrm>
          <a:off x="5784303" y="5515524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Otorhinolaryngology</a:t>
          </a:r>
          <a:endParaRPr lang="fr-FR" sz="200" kern="1200" dirty="0"/>
        </a:p>
      </dsp:txBody>
      <dsp:txXfrm>
        <a:off x="5784303" y="5515524"/>
        <a:ext cx="336399" cy="102560"/>
      </dsp:txXfrm>
    </dsp:sp>
    <dsp:sp modelId="{AF414F5C-0E79-4B08-AE77-520868B08D84}">
      <dsp:nvSpPr>
        <dsp:cNvPr id="0" name=""/>
        <dsp:cNvSpPr/>
      </dsp:nvSpPr>
      <dsp:spPr>
        <a:xfrm>
          <a:off x="5784303" y="5643725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Geriatrics and Gerontology</a:t>
          </a:r>
          <a:endParaRPr lang="fr-FR" sz="200" kern="1200" dirty="0"/>
        </a:p>
      </dsp:txBody>
      <dsp:txXfrm>
        <a:off x="5784303" y="5643725"/>
        <a:ext cx="336399" cy="102560"/>
      </dsp:txXfrm>
    </dsp:sp>
    <dsp:sp modelId="{6D41865E-F89B-4FC8-A92B-D396085154AF}">
      <dsp:nvSpPr>
        <dsp:cNvPr id="0" name=""/>
        <dsp:cNvSpPr/>
      </dsp:nvSpPr>
      <dsp:spPr>
        <a:xfrm>
          <a:off x="5784303" y="5771926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Embryology</a:t>
          </a:r>
          <a:endParaRPr lang="fr-FR" sz="200" kern="1200" dirty="0"/>
        </a:p>
      </dsp:txBody>
      <dsp:txXfrm>
        <a:off x="5784303" y="5771926"/>
        <a:ext cx="336399" cy="102560"/>
      </dsp:txXfrm>
    </dsp:sp>
    <dsp:sp modelId="{E7BFDB1E-8DF0-41AE-9171-EA329044883B}">
      <dsp:nvSpPr>
        <dsp:cNvPr id="0" name=""/>
        <dsp:cNvSpPr/>
      </dsp:nvSpPr>
      <dsp:spPr>
        <a:xfrm>
          <a:off x="5784303" y="5900128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Family Practice</a:t>
          </a:r>
          <a:endParaRPr lang="fr-FR" sz="200" kern="1200" dirty="0"/>
        </a:p>
      </dsp:txBody>
      <dsp:txXfrm>
        <a:off x="5784303" y="5900128"/>
        <a:ext cx="336399" cy="102560"/>
      </dsp:txXfrm>
    </dsp:sp>
    <dsp:sp modelId="{2C061C8E-ED64-4223-BCAF-E7DDA719A757}">
      <dsp:nvSpPr>
        <dsp:cNvPr id="0" name=""/>
        <dsp:cNvSpPr/>
      </dsp:nvSpPr>
      <dsp:spPr>
        <a:xfrm>
          <a:off x="5784303" y="6028329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Drug Guides</a:t>
          </a:r>
          <a:endParaRPr lang="fr-FR" sz="200" kern="1200" dirty="0"/>
        </a:p>
      </dsp:txBody>
      <dsp:txXfrm>
        <a:off x="5784303" y="6028329"/>
        <a:ext cx="336399" cy="102560"/>
      </dsp:txXfrm>
    </dsp:sp>
    <dsp:sp modelId="{B1991287-F13C-4E97-8D93-7B5473DBB8A0}">
      <dsp:nvSpPr>
        <dsp:cNvPr id="0" name=""/>
        <dsp:cNvSpPr/>
      </dsp:nvSpPr>
      <dsp:spPr>
        <a:xfrm>
          <a:off x="5784303" y="6156530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Reviews and References (medical)</a:t>
          </a:r>
          <a:endParaRPr lang="fr-FR" sz="200" kern="1200" dirty="0"/>
        </a:p>
      </dsp:txBody>
      <dsp:txXfrm>
        <a:off x="5784303" y="6156530"/>
        <a:ext cx="336399" cy="102560"/>
      </dsp:txXfrm>
    </dsp:sp>
    <dsp:sp modelId="{B55B55B2-61BF-49C1-BECC-EFF363A907E8}">
      <dsp:nvSpPr>
        <dsp:cNvPr id="0" name=""/>
        <dsp:cNvSpPr/>
      </dsp:nvSpPr>
      <dsp:spPr>
        <a:xfrm>
          <a:off x="5784303" y="6284731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" kern="1200" dirty="0"/>
        </a:p>
      </dsp:txBody>
      <dsp:txXfrm>
        <a:off x="5784303" y="6284731"/>
        <a:ext cx="336399" cy="102560"/>
      </dsp:txXfrm>
    </dsp:sp>
    <dsp:sp modelId="{87B31E9F-9647-4E96-BD53-47FA03FA4817}">
      <dsp:nvSpPr>
        <dsp:cNvPr id="0" name=""/>
        <dsp:cNvSpPr/>
      </dsp:nvSpPr>
      <dsp:spPr>
        <a:xfrm>
          <a:off x="4285507" y="3484654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b="1" kern="1200" dirty="0" smtClean="0"/>
            <a:t>Nursing</a:t>
          </a:r>
          <a:endParaRPr lang="en-US" sz="200" kern="1200" dirty="0"/>
        </a:p>
      </dsp:txBody>
      <dsp:txXfrm>
        <a:off x="4285507" y="3484654"/>
        <a:ext cx="336399" cy="102560"/>
      </dsp:txXfrm>
    </dsp:sp>
    <dsp:sp modelId="{A76520BB-7DF4-4368-AE5A-62504969A5AC}">
      <dsp:nvSpPr>
        <dsp:cNvPr id="0" name=""/>
        <dsp:cNvSpPr/>
      </dsp:nvSpPr>
      <dsp:spPr>
        <a:xfrm>
          <a:off x="4285534" y="3719180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b="1" kern="1200" dirty="0" err="1" smtClean="0"/>
            <a:t>Veterinary</a:t>
          </a:r>
          <a:endParaRPr lang="en-US" sz="200" kern="1200" dirty="0"/>
        </a:p>
      </dsp:txBody>
      <dsp:txXfrm>
        <a:off x="4285534" y="3719180"/>
        <a:ext cx="336399" cy="102560"/>
      </dsp:txXfrm>
    </dsp:sp>
    <dsp:sp modelId="{D49E8068-399A-4C43-A3F7-ADDE87492D88}">
      <dsp:nvSpPr>
        <dsp:cNvPr id="0" name=""/>
        <dsp:cNvSpPr/>
      </dsp:nvSpPr>
      <dsp:spPr>
        <a:xfrm>
          <a:off x="4296127" y="3974971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b="1" kern="1200" dirty="0" err="1" smtClean="0"/>
            <a:t>Dentistry</a:t>
          </a:r>
          <a:endParaRPr lang="en-US" sz="200" kern="1200" dirty="0"/>
        </a:p>
      </dsp:txBody>
      <dsp:txXfrm>
        <a:off x="4296127" y="3974971"/>
        <a:ext cx="336399" cy="102560"/>
      </dsp:txXfrm>
    </dsp:sp>
    <dsp:sp modelId="{6AB7941E-42AB-4E1E-A932-85BEAA6C23CF}">
      <dsp:nvSpPr>
        <dsp:cNvPr id="0" name=""/>
        <dsp:cNvSpPr/>
      </dsp:nvSpPr>
      <dsp:spPr>
        <a:xfrm>
          <a:off x="4296087" y="4220129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b="1" kern="1200" dirty="0" err="1" smtClean="0"/>
            <a:t>Health</a:t>
          </a:r>
          <a:r>
            <a:rPr lang="fr-FR" sz="200" b="1" kern="1200" dirty="0" smtClean="0"/>
            <a:t> Professions</a:t>
          </a:r>
          <a:endParaRPr lang="en-US" sz="200" kern="1200" dirty="0"/>
        </a:p>
      </dsp:txBody>
      <dsp:txXfrm>
        <a:off x="4296087" y="4220129"/>
        <a:ext cx="336399" cy="102560"/>
      </dsp:txXfrm>
    </dsp:sp>
    <dsp:sp modelId="{0E47B642-6EF9-45BC-BD01-9B55DF25A710}">
      <dsp:nvSpPr>
        <dsp:cNvPr id="0" name=""/>
        <dsp:cNvSpPr/>
      </dsp:nvSpPr>
      <dsp:spPr>
        <a:xfrm>
          <a:off x="4296158" y="4465294"/>
          <a:ext cx="336399" cy="1025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b="1" kern="1200" dirty="0" err="1" smtClean="0"/>
            <a:t>Multidisciplinary</a:t>
          </a:r>
          <a:endParaRPr lang="en-US" sz="200" kern="1200" dirty="0"/>
        </a:p>
      </dsp:txBody>
      <dsp:txXfrm>
        <a:off x="4296158" y="4465294"/>
        <a:ext cx="336399" cy="1025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FD190-EC4D-425A-B254-014CEB47E48A}">
      <dsp:nvSpPr>
        <dsp:cNvPr id="0" name=""/>
        <dsp:cNvSpPr/>
      </dsp:nvSpPr>
      <dsp:spPr>
        <a:xfrm>
          <a:off x="1597398" y="0"/>
          <a:ext cx="6962140" cy="435133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F6FF7-03A0-45A6-8023-7D9FC9E9EA66}">
      <dsp:nvSpPr>
        <dsp:cNvPr id="0" name=""/>
        <dsp:cNvSpPr/>
      </dsp:nvSpPr>
      <dsp:spPr>
        <a:xfrm>
          <a:off x="2283169" y="3235654"/>
          <a:ext cx="160129" cy="16012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68D63-99A0-4743-953D-6D7A526BD8DC}">
      <dsp:nvSpPr>
        <dsp:cNvPr id="0" name=""/>
        <dsp:cNvSpPr/>
      </dsp:nvSpPr>
      <dsp:spPr>
        <a:xfrm>
          <a:off x="2295145" y="3315719"/>
          <a:ext cx="2143012" cy="1035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4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u="none" kern="1200" dirty="0" smtClean="0"/>
            <a:t>2001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u="none" kern="1200" dirty="0" smtClean="0"/>
            <a:t>Journal of </a:t>
          </a:r>
          <a:r>
            <a:rPr lang="en-US" sz="1600" b="0" i="0" u="none" kern="1200" dirty="0" err="1" smtClean="0"/>
            <a:t>thnopharmacology</a:t>
          </a:r>
          <a:endParaRPr lang="fr-FR" sz="1600" kern="1200" dirty="0"/>
        </a:p>
      </dsp:txBody>
      <dsp:txXfrm>
        <a:off x="2295145" y="3315719"/>
        <a:ext cx="2143012" cy="1035618"/>
      </dsp:txXfrm>
    </dsp:sp>
    <dsp:sp modelId="{358F11DF-7898-4BF5-8498-71570BFBD588}">
      <dsp:nvSpPr>
        <dsp:cNvPr id="0" name=""/>
        <dsp:cNvSpPr/>
      </dsp:nvSpPr>
      <dsp:spPr>
        <a:xfrm>
          <a:off x="3149956" y="2402808"/>
          <a:ext cx="250637" cy="25063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2297A-5C16-4921-B1FC-874D64D4200F}">
      <dsp:nvSpPr>
        <dsp:cNvPr id="0" name=""/>
        <dsp:cNvSpPr/>
      </dsp:nvSpPr>
      <dsp:spPr>
        <a:xfrm>
          <a:off x="3212652" y="2528127"/>
          <a:ext cx="2373481" cy="1823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80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u="none" kern="1200" dirty="0" smtClean="0"/>
            <a:t>2001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u="none" kern="1200" dirty="0" smtClean="0"/>
            <a:t>Neuropharmacology</a:t>
          </a:r>
          <a:endParaRPr lang="en-US" sz="1600" kern="1200" dirty="0"/>
        </a:p>
      </dsp:txBody>
      <dsp:txXfrm>
        <a:off x="3212652" y="2528127"/>
        <a:ext cx="2373481" cy="1823210"/>
      </dsp:txXfrm>
    </dsp:sp>
    <dsp:sp modelId="{FE7B605E-60C5-477E-A48E-5E9401EA6D15}">
      <dsp:nvSpPr>
        <dsp:cNvPr id="0" name=""/>
        <dsp:cNvSpPr/>
      </dsp:nvSpPr>
      <dsp:spPr>
        <a:xfrm>
          <a:off x="4263898" y="1738794"/>
          <a:ext cx="334182" cy="33418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F761E-B04C-4ADD-BDC1-55C24E5E333E}">
      <dsp:nvSpPr>
        <dsp:cNvPr id="0" name=""/>
        <dsp:cNvSpPr/>
      </dsp:nvSpPr>
      <dsp:spPr>
        <a:xfrm>
          <a:off x="4403793" y="1905886"/>
          <a:ext cx="1969585" cy="2445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07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u="none" kern="1200" dirty="0" smtClean="0"/>
            <a:t>2008	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u="none" kern="1200" dirty="0" smtClean="0"/>
            <a:t>Journal of Thoracic Oncology</a:t>
          </a:r>
          <a:endParaRPr lang="en-US" sz="1600" kern="1200" dirty="0"/>
        </a:p>
      </dsp:txBody>
      <dsp:txXfrm>
        <a:off x="4403793" y="1905886"/>
        <a:ext cx="1969585" cy="2445451"/>
      </dsp:txXfrm>
    </dsp:sp>
    <dsp:sp modelId="{8F5B3C69-A490-44A4-9E75-2D4E93A7A4F8}">
      <dsp:nvSpPr>
        <dsp:cNvPr id="0" name=""/>
        <dsp:cNvSpPr/>
      </dsp:nvSpPr>
      <dsp:spPr>
        <a:xfrm>
          <a:off x="5558856" y="1220115"/>
          <a:ext cx="431652" cy="43165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B21D4-F399-472F-B7C5-604F22800A88}">
      <dsp:nvSpPr>
        <dsp:cNvPr id="0" name=""/>
        <dsp:cNvSpPr/>
      </dsp:nvSpPr>
      <dsp:spPr>
        <a:xfrm>
          <a:off x="5774683" y="1435941"/>
          <a:ext cx="1392428" cy="2915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72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u="none" kern="1200" dirty="0" smtClean="0"/>
            <a:t>2013	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u="none" kern="1200" dirty="0" smtClean="0"/>
            <a:t>Materials and Design</a:t>
          </a:r>
          <a:endParaRPr lang="en-US" sz="1600" kern="1200" dirty="0"/>
        </a:p>
      </dsp:txBody>
      <dsp:txXfrm>
        <a:off x="5774683" y="1435941"/>
        <a:ext cx="1392428" cy="2915396"/>
      </dsp:txXfrm>
    </dsp:sp>
    <dsp:sp modelId="{83D389A8-115F-4CF3-BD52-A96FFDE2E76F}">
      <dsp:nvSpPr>
        <dsp:cNvPr id="0" name=""/>
        <dsp:cNvSpPr/>
      </dsp:nvSpPr>
      <dsp:spPr>
        <a:xfrm>
          <a:off x="6892106" y="873748"/>
          <a:ext cx="550009" cy="55000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40E18-1BD8-44E7-95AB-90D0609B13EE}">
      <dsp:nvSpPr>
        <dsp:cNvPr id="0" name=""/>
        <dsp:cNvSpPr/>
      </dsp:nvSpPr>
      <dsp:spPr>
        <a:xfrm>
          <a:off x="7109297" y="1278089"/>
          <a:ext cx="2109751" cy="2943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38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u="none" kern="1200" dirty="0" smtClean="0"/>
            <a:t>2017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u="none" kern="1200" dirty="0" smtClean="0"/>
            <a:t>European Journal of Integrative Medicine</a:t>
          </a:r>
          <a:endParaRPr lang="en-US" sz="1600" kern="1200" dirty="0"/>
        </a:p>
      </dsp:txBody>
      <dsp:txXfrm>
        <a:off x="7109297" y="1278089"/>
        <a:ext cx="2109751" cy="294391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D6479-9730-4F6D-BECA-1BBF879E58A9}">
      <dsp:nvSpPr>
        <dsp:cNvPr id="0" name=""/>
        <dsp:cNvSpPr/>
      </dsp:nvSpPr>
      <dsp:spPr>
        <a:xfrm>
          <a:off x="0" y="0"/>
          <a:ext cx="10515600" cy="3140878"/>
        </a:xfrm>
        <a:prstGeom prst="roundRect">
          <a:avLst>
            <a:gd name="adj" fmla="val 8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1939056" numCol="1" spcCol="1270" anchor="t" anchorCtr="0">
          <a:noAutofit/>
        </a:bodyPr>
        <a:lstStyle/>
        <a:p>
          <a:pPr lvl="0" algn="l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>
              <a:solidFill>
                <a:schemeClr val="accent6">
                  <a:lumMod val="75000"/>
                </a:schemeClr>
              </a:solidFill>
            </a:rPr>
            <a:t>Cannabis 2012-2022</a:t>
          </a:r>
          <a:endParaRPr lang="en-US" sz="58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78194" y="78194"/>
        <a:ext cx="10359212" cy="2984490"/>
      </dsp:txXfrm>
    </dsp:sp>
    <dsp:sp modelId="{463A6D0E-9E63-41A5-896A-D7AD41542D9D}">
      <dsp:nvSpPr>
        <dsp:cNvPr id="0" name=""/>
        <dsp:cNvSpPr/>
      </dsp:nvSpPr>
      <dsp:spPr>
        <a:xfrm>
          <a:off x="262890" y="1413395"/>
          <a:ext cx="1641393" cy="1413395"/>
        </a:xfrm>
        <a:prstGeom prst="roundRect">
          <a:avLst>
            <a:gd name="adj" fmla="val 105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Total Publications</a:t>
          </a:r>
        </a:p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158</a:t>
          </a:r>
          <a:endParaRPr lang="en-US" sz="2100" kern="1200" dirty="0"/>
        </a:p>
      </dsp:txBody>
      <dsp:txXfrm>
        <a:off x="306357" y="1456862"/>
        <a:ext cx="1554459" cy="1326461"/>
      </dsp:txXfrm>
    </dsp:sp>
    <dsp:sp modelId="{681F1795-28FE-43C1-9F65-2D364011708D}">
      <dsp:nvSpPr>
        <dsp:cNvPr id="0" name=""/>
        <dsp:cNvSpPr/>
      </dsp:nvSpPr>
      <dsp:spPr>
        <a:xfrm>
          <a:off x="1930200" y="1413395"/>
          <a:ext cx="1641393" cy="1413395"/>
        </a:xfrm>
        <a:prstGeom prst="roundRect">
          <a:avLst>
            <a:gd name="adj" fmla="val 105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Open Access</a:t>
          </a:r>
        </a:p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39%</a:t>
          </a:r>
          <a:endParaRPr lang="en-US" sz="2100" kern="1200" dirty="0"/>
        </a:p>
      </dsp:txBody>
      <dsp:txXfrm>
        <a:off x="1973667" y="1456862"/>
        <a:ext cx="1554459" cy="1326461"/>
      </dsp:txXfrm>
    </dsp:sp>
    <dsp:sp modelId="{3CA6ED7B-A897-4687-BCC7-9776DAC2A97A}">
      <dsp:nvSpPr>
        <dsp:cNvPr id="0" name=""/>
        <dsp:cNvSpPr/>
      </dsp:nvSpPr>
      <dsp:spPr>
        <a:xfrm>
          <a:off x="3597511" y="1413395"/>
          <a:ext cx="1641393" cy="1413395"/>
        </a:xfrm>
        <a:prstGeom prst="roundRect">
          <a:avLst>
            <a:gd name="adj" fmla="val 105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Total auteurs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491</a:t>
          </a:r>
          <a:endParaRPr lang="en-US" sz="2100" kern="1200" dirty="0"/>
        </a:p>
      </dsp:txBody>
      <dsp:txXfrm>
        <a:off x="3640978" y="1456862"/>
        <a:ext cx="1554459" cy="1326461"/>
      </dsp:txXfrm>
    </dsp:sp>
    <dsp:sp modelId="{EC0F808A-170E-45F6-9982-73251A313114}">
      <dsp:nvSpPr>
        <dsp:cNvPr id="0" name=""/>
        <dsp:cNvSpPr/>
      </dsp:nvSpPr>
      <dsp:spPr>
        <a:xfrm>
          <a:off x="5264821" y="1413395"/>
          <a:ext cx="1641393" cy="1413395"/>
        </a:xfrm>
        <a:prstGeom prst="roundRect">
          <a:avLst>
            <a:gd name="adj" fmla="val 105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Total Citations</a:t>
          </a:r>
        </a:p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1 644</a:t>
          </a:r>
        </a:p>
      </dsp:txBody>
      <dsp:txXfrm>
        <a:off x="5308288" y="1456862"/>
        <a:ext cx="1554459" cy="1326461"/>
      </dsp:txXfrm>
    </dsp:sp>
    <dsp:sp modelId="{7F1A12AC-A845-4B75-90F0-518166D934AC}">
      <dsp:nvSpPr>
        <dsp:cNvPr id="0" name=""/>
        <dsp:cNvSpPr/>
      </dsp:nvSpPr>
      <dsp:spPr>
        <a:xfrm>
          <a:off x="6932132" y="1413395"/>
          <a:ext cx="1641393" cy="1413395"/>
        </a:xfrm>
        <a:prstGeom prst="roundRect">
          <a:avLst>
            <a:gd name="adj" fmla="val 105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Citations per Publication</a:t>
          </a:r>
        </a:p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10,4</a:t>
          </a:r>
        </a:p>
      </dsp:txBody>
      <dsp:txXfrm>
        <a:off x="6975599" y="1456862"/>
        <a:ext cx="1554459" cy="1326461"/>
      </dsp:txXfrm>
    </dsp:sp>
    <dsp:sp modelId="{9F709733-6779-43EA-BFD6-1818B7B37473}">
      <dsp:nvSpPr>
        <dsp:cNvPr id="0" name=""/>
        <dsp:cNvSpPr/>
      </dsp:nvSpPr>
      <dsp:spPr>
        <a:xfrm>
          <a:off x="8599442" y="1413395"/>
          <a:ext cx="1641393" cy="1413395"/>
        </a:xfrm>
        <a:prstGeom prst="roundRect">
          <a:avLst>
            <a:gd name="adj" fmla="val 105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FWCI</a:t>
          </a:r>
        </a:p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1,06</a:t>
          </a:r>
          <a:endParaRPr lang="en-US" sz="2100" kern="1200" dirty="0"/>
        </a:p>
      </dsp:txBody>
      <dsp:txXfrm>
        <a:off x="8642909" y="1456862"/>
        <a:ext cx="1554459" cy="1326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0.75038</cdr:x>
      <cdr:y>0.28768</cdr:y>
    </cdr:from>
    <cdr:to>
      <cdr:x>0.92378</cdr:x>
      <cdr:y>0.38324</cdr:y>
    </cdr:to>
    <cdr:sp macro="" textlink="">
      <cdr:nvSpPr>
        <cdr:cNvPr id="2" name="ZoneTexte 3"/>
        <cdr:cNvSpPr txBox="1"/>
      </cdr:nvSpPr>
      <cdr:spPr>
        <a:xfrm xmlns:a="http://schemas.openxmlformats.org/drawingml/2006/main">
          <a:off x="3321949" y="1111952"/>
          <a:ext cx="7676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b="1" dirty="0" smtClean="0">
              <a:solidFill>
                <a:srgbClr val="00B050"/>
              </a:solidFill>
            </a:rPr>
            <a:t>42%</a:t>
          </a:r>
          <a:endParaRPr lang="en-US" b="1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0.6953</cdr:x>
      <cdr:y>0.63962</cdr:y>
    </cdr:from>
    <cdr:to>
      <cdr:x>0.8687</cdr:x>
      <cdr:y>0.73517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3078096" y="2472263"/>
          <a:ext cx="7676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800" b="1" dirty="0" smtClean="0">
              <a:solidFill>
                <a:schemeClr val="accent4">
                  <a:lumMod val="75000"/>
                </a:schemeClr>
              </a:solidFill>
            </a:rPr>
            <a:t>16%</a:t>
          </a:r>
          <a:endParaRPr lang="en-US" sz="1800" b="1" dirty="0">
            <a:solidFill>
              <a:schemeClr val="accent4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0.44546</cdr:x>
      <cdr:y>0.04179</cdr:y>
    </cdr:from>
    <cdr:to>
      <cdr:x>0.61886</cdr:x>
      <cdr:y>0.13076</cdr:y>
    </cdr:to>
    <cdr:sp macro="" textlink="">
      <cdr:nvSpPr>
        <cdr:cNvPr id="6" name="ZoneTexte 3"/>
        <cdr:cNvSpPr txBox="1"/>
      </cdr:nvSpPr>
      <cdr:spPr>
        <a:xfrm xmlns:a="http://schemas.openxmlformats.org/drawingml/2006/main">
          <a:off x="1972045" y="173458"/>
          <a:ext cx="7676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b="1" dirty="0" smtClean="0">
              <a:solidFill>
                <a:srgbClr val="B86886"/>
              </a:solidFill>
            </a:rPr>
            <a:t>61%</a:t>
          </a:r>
          <a:endParaRPr lang="en-US" b="1" dirty="0">
            <a:solidFill>
              <a:srgbClr val="B86886"/>
            </a:solidFill>
          </a:endParaRPr>
        </a:p>
      </cdr:txBody>
    </cdr:sp>
  </cdr:relSizeAnchor>
  <cdr:relSizeAnchor xmlns:cdr="http://schemas.openxmlformats.org/drawingml/2006/chartDrawing">
    <cdr:from>
      <cdr:x>0.19252</cdr:x>
      <cdr:y>0.67987</cdr:y>
    </cdr:from>
    <cdr:to>
      <cdr:x>0.36592</cdr:x>
      <cdr:y>0.76884</cdr:y>
    </cdr:to>
    <cdr:sp macro="" textlink="">
      <cdr:nvSpPr>
        <cdr:cNvPr id="7" name="ZoneTexte 3"/>
        <cdr:cNvSpPr txBox="1"/>
      </cdr:nvSpPr>
      <cdr:spPr>
        <a:xfrm xmlns:a="http://schemas.openxmlformats.org/drawingml/2006/main">
          <a:off x="852310" y="2822245"/>
          <a:ext cx="7676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800" b="1" dirty="0" smtClean="0">
              <a:solidFill>
                <a:schemeClr val="accent5">
                  <a:lumMod val="75000"/>
                </a:schemeClr>
              </a:solidFill>
            </a:rPr>
            <a:t>10%</a:t>
          </a:r>
          <a:endParaRPr lang="en-US" sz="1800" b="1" dirty="0">
            <a:solidFill>
              <a:schemeClr val="accent5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0.06785</cdr:x>
      <cdr:y>0.30545</cdr:y>
    </cdr:from>
    <cdr:to>
      <cdr:x>0.24125</cdr:x>
      <cdr:y>0.39442</cdr:y>
    </cdr:to>
    <cdr:sp macro="" textlink="">
      <cdr:nvSpPr>
        <cdr:cNvPr id="8" name="ZoneTexte 3"/>
        <cdr:cNvSpPr txBox="1"/>
      </cdr:nvSpPr>
      <cdr:spPr>
        <a:xfrm xmlns:a="http://schemas.openxmlformats.org/drawingml/2006/main">
          <a:off x="300375" y="1267971"/>
          <a:ext cx="7676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800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2%</a:t>
          </a:r>
          <a:endParaRPr lang="en-US" sz="1800" b="1" dirty="0">
            <a:solidFill>
              <a:schemeClr val="tx1">
                <a:lumMod val="50000"/>
                <a:lumOff val="50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0.06425</cdr:x>
      <cdr:y>0.05275</cdr:y>
    </cdr:from>
    <cdr:to>
      <cdr:x>0.18946</cdr:x>
      <cdr:y>0.10834</cdr:y>
    </cdr:to>
    <cdr:sp macro="" textlink="">
      <cdr:nvSpPr>
        <cdr:cNvPr id="2" name="ZoneTexte 5"/>
        <cdr:cNvSpPr txBox="1"/>
      </cdr:nvSpPr>
      <cdr:spPr>
        <a:xfrm xmlns:a="http://schemas.openxmlformats.org/drawingml/2006/main">
          <a:off x="457200" y="350397"/>
          <a:ext cx="89095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dirty="0" smtClean="0"/>
            <a:t>9%</a:t>
          </a:r>
          <a:endParaRPr lang="en-US" dirty="0"/>
        </a:p>
      </cdr:txBody>
    </cdr:sp>
  </cdr:relSizeAnchor>
  <cdr:relSizeAnchor xmlns:cdr="http://schemas.openxmlformats.org/drawingml/2006/chartDrawing">
    <cdr:from>
      <cdr:x>0</cdr:x>
      <cdr:y>0.09247</cdr:y>
    </cdr:from>
    <cdr:to>
      <cdr:x>0.12521</cdr:x>
      <cdr:y>0.14807</cdr:y>
    </cdr:to>
    <cdr:sp macro="" textlink="">
      <cdr:nvSpPr>
        <cdr:cNvPr id="3" name="ZoneTexte 5"/>
        <cdr:cNvSpPr txBox="1"/>
      </cdr:nvSpPr>
      <cdr:spPr>
        <a:xfrm xmlns:a="http://schemas.openxmlformats.org/drawingml/2006/main">
          <a:off x="0" y="614316"/>
          <a:ext cx="89095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dirty="0" smtClean="0"/>
            <a:t>6%</a:t>
          </a:r>
          <a:endParaRPr lang="en-US" dirty="0"/>
        </a:p>
      </cdr:txBody>
    </cdr:sp>
  </cdr:relSizeAnchor>
  <cdr:relSizeAnchor xmlns:cdr="http://schemas.openxmlformats.org/drawingml/2006/chartDrawing">
    <cdr:from>
      <cdr:x>0.06425</cdr:x>
      <cdr:y>0.1412</cdr:y>
    </cdr:from>
    <cdr:to>
      <cdr:x>0.18946</cdr:x>
      <cdr:y>0.19679</cdr:y>
    </cdr:to>
    <cdr:sp macro="" textlink="">
      <cdr:nvSpPr>
        <cdr:cNvPr id="4" name="ZoneTexte 5"/>
        <cdr:cNvSpPr txBox="1"/>
      </cdr:nvSpPr>
      <cdr:spPr>
        <a:xfrm xmlns:a="http://schemas.openxmlformats.org/drawingml/2006/main">
          <a:off x="457201" y="937994"/>
          <a:ext cx="89095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dirty="0" smtClean="0"/>
            <a:t>4%</a:t>
          </a:r>
          <a:endParaRPr lang="en-US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0.08857</cdr:x>
      <cdr:y>0.0337</cdr:y>
    </cdr:from>
    <cdr:to>
      <cdr:x>0.61433</cdr:x>
      <cdr:y>0.09205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721339" y="231136"/>
          <a:ext cx="4281941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/>
            <a:t>Répartition </a:t>
          </a:r>
          <a:r>
            <a:rPr lang="fr-FR" sz="2000" b="1" dirty="0" smtClean="0"/>
            <a:t>par domaines et par topics</a:t>
          </a:r>
          <a:endParaRPr lang="fr-FR" sz="20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CD99D-EA2B-474A-BCAC-5AB1DB7E84C2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E12C1-3F93-40F5-A779-FB555DF01D0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2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002F9-D171-4302-9782-3B00C7BAF058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869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 err="1" smtClean="0"/>
              <a:t>Sc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E12C1-3F93-40F5-A779-FB555DF01D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6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500" dirty="0" smtClean="0"/>
              <a:t>L’intérêt pour l</a:t>
            </a:r>
            <a:r>
              <a:rPr lang="fr-FR" sz="1500" baseline="0" dirty="0" smtClean="0"/>
              <a:t>a recherche sur le Cannabis</a:t>
            </a:r>
            <a:r>
              <a:rPr lang="fr-FR" sz="1500" dirty="0" smtClean="0"/>
              <a:t> est très ancien, en effet, la première publication indexée sur la base de données </a:t>
            </a:r>
            <a:r>
              <a:rPr lang="fr-FR" sz="1500" dirty="0" err="1" smtClean="0"/>
              <a:t>Scopus</a:t>
            </a:r>
            <a:r>
              <a:rPr lang="fr-FR" sz="1500" dirty="0" smtClean="0"/>
              <a:t> date de 1841, cependant la majorité des publications (56% ) est réalisée durant les 10 /11 dernières années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smtClean="0"/>
              <a:t>Untersuchung von Cannabis </a:t>
            </a:r>
            <a:r>
              <a:rPr lang="de-DE" sz="1600" dirty="0" err="1" smtClean="0"/>
              <a:t>sativa</a:t>
            </a:r>
            <a:r>
              <a:rPr lang="de-DE" sz="1600" dirty="0" smtClean="0"/>
              <a:t> und </a:t>
            </a:r>
            <a:r>
              <a:rPr lang="de-DE" sz="1600" dirty="0" err="1" smtClean="0"/>
              <a:t>Urtica</a:t>
            </a:r>
            <a:r>
              <a:rPr lang="de-DE" sz="1600" dirty="0" smtClean="0"/>
              <a:t> </a:t>
            </a:r>
            <a:r>
              <a:rPr lang="de-DE" sz="1600" dirty="0" err="1" smtClean="0"/>
              <a:t>dioica</a:t>
            </a:r>
            <a:r>
              <a:rPr lang="de-DE" sz="1600" dirty="0" smtClean="0"/>
              <a:t>=</a:t>
            </a:r>
            <a:r>
              <a:rPr lang="de-DE" sz="1600" baseline="0" dirty="0" smtClean="0"/>
              <a:t> Recherche </a:t>
            </a:r>
            <a:r>
              <a:rPr lang="de-DE" sz="1600" baseline="0" dirty="0" err="1" smtClean="0"/>
              <a:t>sur</a:t>
            </a:r>
            <a:r>
              <a:rPr lang="de-DE" sz="1600" baseline="0" dirty="0" smtClean="0"/>
              <a:t> Cannabis </a:t>
            </a:r>
            <a:r>
              <a:rPr lang="de-DE" sz="1600" baseline="0" dirty="0" err="1" smtClean="0"/>
              <a:t>sativa</a:t>
            </a:r>
            <a:r>
              <a:rPr lang="de-DE" sz="1600" baseline="0" dirty="0" smtClean="0"/>
              <a:t> et </a:t>
            </a:r>
            <a:r>
              <a:rPr lang="de-DE" sz="1600" baseline="0" dirty="0" err="1" smtClean="0"/>
              <a:t>Urtica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dioica</a:t>
            </a:r>
            <a:endParaRPr lang="de-DE" sz="1600" dirty="0" smtClean="0"/>
          </a:p>
          <a:p>
            <a:endParaRPr lang="en-US" sz="15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E12C1-3F93-40F5-A779-FB555DF01D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96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E12C1-3F93-40F5-A779-FB555DF01D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30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E12C1-3F93-40F5-A779-FB555DF01D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03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E12C1-3F93-40F5-A779-FB555DF01D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95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E12C1-3F93-40F5-A779-FB555DF01D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12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E12C1-3F93-40F5-A779-FB555DF01D0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41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VPMA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E12C1-3F93-40F5-A779-FB555DF01D0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A61B2-F634-4EF2-97EE-AD069BA77D6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43A74-4A5D-4F33-AFC3-987948663F6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2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A61B2-F634-4EF2-97EE-AD069BA77D6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43A74-4A5D-4F33-AFC3-987948663F6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8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A61B2-F634-4EF2-97EE-AD069BA77D6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43A74-4A5D-4F33-AFC3-987948663F6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2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50"/>
          <a:stretch/>
        </p:blipFill>
        <p:spPr>
          <a:xfrm>
            <a:off x="-48682" y="0"/>
            <a:ext cx="12219772" cy="5013176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-11827" y="3645024"/>
            <a:ext cx="3887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  <a:cs typeface="Aharoni" pitchFamily="2" charset="-79"/>
              </a:rPr>
              <a:t>Les 25,</a:t>
            </a:r>
            <a:r>
              <a:rPr lang="fr-FR" sz="1600" b="1" baseline="0" dirty="0" smtClean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  <a:cs typeface="Aharoni" pitchFamily="2" charset="-79"/>
              </a:rPr>
              <a:t>26 et 27 Mai 2023 </a:t>
            </a:r>
          </a:p>
        </p:txBody>
      </p:sp>
    </p:spTree>
    <p:extLst>
      <p:ext uri="{BB962C8B-B14F-4D97-AF65-F5344CB8AC3E}">
        <p14:creationId xmlns:p14="http://schemas.microsoft.com/office/powerpoint/2010/main" val="169720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A61B2-F634-4EF2-97EE-AD069BA77D6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43A74-4A5D-4F33-AFC3-987948663F6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3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A61B2-F634-4EF2-97EE-AD069BA77D6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43A74-4A5D-4F33-AFC3-987948663F6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5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A61B2-F634-4EF2-97EE-AD069BA77D6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43A74-4A5D-4F33-AFC3-987948663F6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A61B2-F634-4EF2-97EE-AD069BA77D6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43A74-4A5D-4F33-AFC3-987948663F6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03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A61B2-F634-4EF2-97EE-AD069BA77D6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43A74-4A5D-4F33-AFC3-987948663F6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8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A61B2-F634-4EF2-97EE-AD069BA77D6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43A74-4A5D-4F33-AFC3-987948663F6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A61B2-F634-4EF2-97EE-AD069BA77D6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43A74-4A5D-4F33-AFC3-987948663F6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97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A61B2-F634-4EF2-97EE-AD069BA77D6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43A74-4A5D-4F33-AFC3-987948663F6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1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A61B2-F634-4EF2-97EE-AD069BA77D6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43A74-4A5D-4F33-AFC3-987948663F6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9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2q4s6amz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chart" Target="../charts/chart4.xml"/><Relationship Id="rId4" Type="http://schemas.openxmlformats.org/officeDocument/2006/relationships/hyperlink" Target="https://barometre.cnrst.ma/index.php?option=com_content&amp;view=article&amp;id=140:cannabis&amp;catid=2:non-categorise&amp;Itemid=10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chart" Target="../charts/chart10.xml"/><Relationship Id="rId7" Type="http://schemas.openxmlformats.org/officeDocument/2006/relationships/diagramColors" Target="../diagrams/colors9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2oj43d7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chart" Target="../charts/chart14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2nx9p28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2mk8h267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barometre@cnrst.ma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03512" y="4941169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haroni" pitchFamily="2" charset="-79"/>
              </a:rPr>
              <a:t>Etat des lieux de la recherche sur le </a:t>
            </a:r>
            <a:r>
              <a:rPr lang="fr-FR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haroni" pitchFamily="2" charset="-79"/>
              </a:rPr>
              <a:t>cannabis</a:t>
            </a:r>
          </a:p>
          <a:p>
            <a:r>
              <a:rPr lang="fr-FR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haroni" pitchFamily="2" charset="-79"/>
              </a:rPr>
              <a:t>Dans </a:t>
            </a:r>
            <a:r>
              <a:rPr lang="fr-F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haroni" pitchFamily="2" charset="-79"/>
              </a:rPr>
              <a:t>le </a:t>
            </a:r>
            <a:r>
              <a:rPr lang="fr-FR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haroni" pitchFamily="2" charset="-79"/>
              </a:rPr>
              <a:t>monde et au Maroc</a:t>
            </a:r>
            <a:endParaRPr lang="fr-FR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Aharoni" pitchFamily="2" charset="-79"/>
            </a:endParaRPr>
          </a:p>
          <a:p>
            <a:r>
              <a:rPr lang="fr-FR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haroni" pitchFamily="2" charset="-79"/>
              </a:rPr>
              <a:t> </a:t>
            </a:r>
            <a:endParaRPr lang="fr-FR" sz="1600" b="1" dirty="0">
              <a:solidFill>
                <a:schemeClr val="tx2">
                  <a:lumMod val="50000"/>
                </a:schemeClr>
              </a:solidFill>
              <a:latin typeface="Tw Cen MT" panose="020B0602020104020603" pitchFamily="34" charset="0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9812" y="6233830"/>
            <a:ext cx="912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3">
                    <a:lumMod val="50000"/>
                  </a:schemeClr>
                </a:solidFill>
                <a:latin typeface="Tw Cen MT" panose="020B0602020104020603" pitchFamily="34" charset="0"/>
                <a:cs typeface="Aharoni" pitchFamily="2" charset="-79"/>
              </a:rPr>
              <a:t>Mme BELMEHDI Fatima </a:t>
            </a:r>
            <a:r>
              <a:rPr lang="fr-FR" sz="2400" b="1" dirty="0" smtClean="0">
                <a:solidFill>
                  <a:schemeClr val="accent3">
                    <a:lumMod val="50000"/>
                  </a:schemeClr>
                </a:solidFill>
                <a:latin typeface="Tw Cen MT" panose="020B0602020104020603" pitchFamily="34" charset="0"/>
                <a:cs typeface="Aharoni" pitchFamily="2" charset="-79"/>
              </a:rPr>
              <a:t>(CNRST) </a:t>
            </a:r>
            <a:endParaRPr lang="fr-FR" sz="2400" b="1" dirty="0">
              <a:solidFill>
                <a:schemeClr val="accent3">
                  <a:lumMod val="50000"/>
                </a:schemeClr>
              </a:solidFill>
              <a:latin typeface="Tw Cen MT" panose="020B0602020104020603" pitchFamily="34" charset="0"/>
              <a:cs typeface="Aharoni" pitchFamily="2" charset="-79"/>
            </a:endParaRPr>
          </a:p>
        </p:txBody>
      </p:sp>
      <p:pic>
        <p:nvPicPr>
          <p:cNvPr id="4" name="Imag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4" y="5979215"/>
            <a:ext cx="936625" cy="716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35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53312" y="0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fr-FR" dirty="0" smtClean="0"/>
              <a:t>Collaboration mondiale</a:t>
            </a:r>
            <a:br>
              <a:rPr lang="fr-FR" dirty="0" smtClean="0"/>
            </a:br>
            <a:endParaRPr lang="en-US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5751" r="4627" b="8777"/>
          <a:stretch/>
        </p:blipFill>
        <p:spPr>
          <a:xfrm>
            <a:off x="1252728" y="741058"/>
            <a:ext cx="10027920" cy="5788152"/>
          </a:xfrm>
        </p:spPr>
      </p:pic>
      <p:pic>
        <p:nvPicPr>
          <p:cNvPr id="3" name="Imag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34" y="167906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22555"/>
            <a:ext cx="10515600" cy="1325563"/>
          </a:xfrm>
        </p:spPr>
        <p:txBody>
          <a:bodyPr/>
          <a:lstStyle/>
          <a:p>
            <a:r>
              <a:rPr lang="fr-FR" dirty="0" smtClean="0"/>
              <a:t>Affiliations importantes</a:t>
            </a:r>
            <a:endParaRPr lang="en-US" dirty="0">
              <a:solidFill>
                <a:srgbClr val="E90D5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87" y="1349829"/>
            <a:ext cx="11849334" cy="48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136" y="0"/>
            <a:ext cx="10515600" cy="1325563"/>
          </a:xfrm>
        </p:spPr>
        <p:txBody>
          <a:bodyPr/>
          <a:lstStyle/>
          <a:p>
            <a:r>
              <a:rPr lang="fr-FR" dirty="0" smtClean="0"/>
              <a:t>Disciplines scientifiques sur </a:t>
            </a:r>
            <a:r>
              <a:rPr lang="fr-FR" dirty="0" err="1" smtClean="0"/>
              <a:t>Scopus</a:t>
            </a:r>
            <a:r>
              <a:rPr lang="fr-FR" dirty="0" smtClean="0"/>
              <a:t> (classification ASJC)</a:t>
            </a:r>
            <a:endParaRPr lang="en-US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742152"/>
              </p:ext>
            </p:extLst>
          </p:nvPr>
        </p:nvGraphicFramePr>
        <p:xfrm>
          <a:off x="1275805" y="1234326"/>
          <a:ext cx="12148457" cy="5207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Espace réservé du conten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700064"/>
              </p:ext>
            </p:extLst>
          </p:nvPr>
        </p:nvGraphicFramePr>
        <p:xfrm>
          <a:off x="125136" y="4163734"/>
          <a:ext cx="9535876" cy="2512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74851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1950551-0CAB-4180-9F8D-2213A54A1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dgm id="{A1950551-0CAB-4180-9F8D-2213A54A1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5F01537-6C4C-40D0-9597-58EEA2E13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dgm id="{F5F01537-6C4C-40D0-9597-58EEA2E130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F98CA97-3009-46D8-8951-BD398B13A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graphicEl>
                                              <a:dgm id="{2F98CA97-3009-46D8-8951-BD398B13A4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D2CF0D4-5CBE-4874-AF37-4E383EE8EF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graphicEl>
                                              <a:dgm id="{AD2CF0D4-5CBE-4874-AF37-4E383EE8EF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D5AFB74-757A-456F-9330-C3079A36E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5D5AFB74-757A-456F-9330-C3079A36E6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1950551-0CAB-4180-9F8D-2213A54A1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5F01537-6C4C-40D0-9597-58EEA2E13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F98CA97-3009-46D8-8951-BD398B13A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D2CF0D4-5CBE-4874-AF37-4E383EE8EF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D5AFB74-757A-456F-9330-C3079A36E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BB1A6F7-806E-4F87-B0A2-B86F2A3CF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1BB1A6F7-806E-4F87-B0A2-B86F2A3CFA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160444-1B8F-4EE6-BC9A-031CB16C0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38160444-1B8F-4EE6-BC9A-031CB16C0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E365A3-F4F1-4CC0-878F-A481E1C85E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2FE365A3-F4F1-4CC0-878F-A481E1C85E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67C461-24E6-4D7E-8BA5-9DF6B1C1D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7867C461-24E6-4D7E-8BA5-9DF6B1C1D0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015D0C-E6C6-409E-BC2E-D15AB4F9D1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47015D0C-E6C6-409E-BC2E-D15AB4F9D1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A05F76-43B1-432F-B096-718BCBF1F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B0A05F76-43B1-432F-B096-718BCBF1F3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6A641A-C6BD-4822-B1C3-8B697F6CA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>
                                            <p:graphicEl>
                                              <a:dgm id="{6C6A641A-C6BD-4822-B1C3-8B697F6CA0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FF09B6-FC36-404A-8967-DB05273C4B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7FFF09B6-FC36-404A-8967-DB05273C4B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83E6C64-159F-4A3E-B725-1EB005133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983E6C64-159F-4A3E-B725-1EB0051333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1BECAB8-43BD-4077-A5C5-61C19D3C4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">
                                            <p:graphicEl>
                                              <a:dgm id="{A1BECAB8-43BD-4077-A5C5-61C19D3C46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96C42F-4B65-43C8-8B56-FD954DD7D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CC96C42F-4B65-43C8-8B56-FD954DD7DF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297C7D-2EA1-4803-A84E-9633A6300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2F297C7D-2EA1-4803-A84E-9633A6300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BC1983-9AB2-4A8B-ADEC-1613AEDF11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DDBC1983-9AB2-4A8B-ADEC-1613AEDF11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201BF1-1C10-4184-B826-8D2878CA3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E4201BF1-1C10-4184-B826-8D2878CA32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806EC10-B72F-4BC9-9266-DB5C76C1F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">
                                            <p:graphicEl>
                                              <a:dgm id="{F806EC10-B72F-4BC9-9266-DB5C76C1F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EC1FC1-B2C6-4813-8E68-9F1444B1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">
                                            <p:graphicEl>
                                              <a:dgm id="{E4EC1FC1-B2C6-4813-8E68-9F1444B1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FCA23A-A80A-447A-9BDB-E5FFAA0C9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">
                                            <p:graphicEl>
                                              <a:dgm id="{0DFCA23A-A80A-447A-9BDB-E5FFAA0C9F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0C6064-44C0-413E-8439-0872DFC41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>
                                            <p:graphicEl>
                                              <a:dgm id="{230C6064-44C0-413E-8439-0872DFC411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04C852-C863-487A-89EA-5118635548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AD04C852-C863-487A-89EA-5118635548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C9205A-7DA3-4740-A0AA-FD78105972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61C9205A-7DA3-4740-A0AA-FD78105972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B8F1F9D-6DBD-4766-89EC-1A0FF13EC5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">
                                            <p:graphicEl>
                                              <a:dgm id="{5B8F1F9D-6DBD-4766-89EC-1A0FF13EC5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5C9200-4F84-4B53-9D60-B50A528BE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4C5C9200-4F84-4B53-9D60-B50A528BED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5932FC-A65F-480F-93DE-D02A7A085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graphicEl>
                                              <a:dgm id="{4B5932FC-A65F-480F-93DE-D02A7A085E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602562-A189-4634-91AC-381D43E7D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">
                                            <p:graphicEl>
                                              <a:dgm id="{D6602562-A189-4634-91AC-381D43E7DC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E994DC-82A9-4AB1-8905-5E7C4D55D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31E994DC-82A9-4AB1-8905-5E7C4D55DC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24C208-CBFE-4303-8585-7DA7A2EBDA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7">
                                            <p:graphicEl>
                                              <a:dgm id="{1724C208-CBFE-4303-8585-7DA7A2EBDA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5634C6-04AE-4B55-AF19-959AFEF7C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7">
                                            <p:graphicEl>
                                              <a:dgm id="{C65634C6-04AE-4B55-AF19-959AFEF7C1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F7E79E0-8131-418C-BB84-48804D71F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7">
                                            <p:graphicEl>
                                              <a:dgm id="{8F7E79E0-8131-418C-BB84-48804D71F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44E016-251D-447F-B8BC-E58FDEA5F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7">
                                            <p:graphicEl>
                                              <a:dgm id="{3544E016-251D-447F-B8BC-E58FDEA5F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ABC8DE-6B2A-4114-B684-146F11B8B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7">
                                            <p:graphicEl>
                                              <a:dgm id="{4EABC8DE-6B2A-4114-B684-146F11B8B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5939F72-8484-49C3-B8D7-7B3B13D0D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">
                                            <p:graphicEl>
                                              <a:dgm id="{95939F72-8484-49C3-B8D7-7B3B13D0D3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2FC11E2-B5A8-4387-9F2D-A79370FEC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7">
                                            <p:graphicEl>
                                              <a:dgm id="{22FC11E2-B5A8-4387-9F2D-A79370FEC3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2360F8D-B247-4026-807B-0BDC56E21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7">
                                            <p:graphicEl>
                                              <a:dgm id="{02360F8D-B247-4026-807B-0BDC56E217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8DBD644-EA4B-402B-B918-1E1F019CE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7">
                                            <p:graphicEl>
                                              <a:dgm id="{C8DBD644-EA4B-402B-B918-1E1F019CE9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B4714B-D4E8-468B-82E2-7E2E5AD30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>
                                            <p:graphicEl>
                                              <a:dgm id="{63B4714B-D4E8-468B-82E2-7E2E5AD305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18C68E-EF34-4517-8DE8-444161F5B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7">
                                            <p:graphicEl>
                                              <a:dgm id="{2F18C68E-EF34-4517-8DE8-444161F5B4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BC41B4-7015-4EAD-8809-CAC109963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7">
                                            <p:graphicEl>
                                              <a:dgm id="{D9BC41B4-7015-4EAD-8809-CAC1099634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9EE46F-496E-4713-BA09-4C872A418E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7">
                                            <p:graphicEl>
                                              <a:dgm id="{C29EE46F-496E-4713-BA09-4C872A418E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EBDF85-5EE7-49B5-9253-96C6662918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7">
                                            <p:graphicEl>
                                              <a:dgm id="{24EBDF85-5EE7-49B5-9253-96C6662918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EA85122-6848-44C1-BFF8-903CE0477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7">
                                            <p:graphicEl>
                                              <a:dgm id="{8EA85122-6848-44C1-BFF8-903CE0477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6C2B967-5D3B-4067-AA12-87353F497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7">
                                            <p:graphicEl>
                                              <a:dgm id="{B6C2B967-5D3B-4067-AA12-87353F4972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5093AD-8927-4819-A77F-F07EEDE25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7">
                                            <p:graphicEl>
                                              <a:dgm id="{735093AD-8927-4819-A77F-F07EEDE25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B44006-9076-4135-8469-A6C4A57822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7">
                                            <p:graphicEl>
                                              <a:dgm id="{01B44006-9076-4135-8469-A6C4A57822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196709-2291-4A25-81C5-73455E9FD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7">
                                            <p:graphicEl>
                                              <a:dgm id="{43196709-2291-4A25-81C5-73455E9FD2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0B7C13-B76A-4499-A944-283A20176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7">
                                            <p:graphicEl>
                                              <a:dgm id="{9B0B7C13-B76A-4499-A944-283A20176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4A9C98-79C1-4733-A5CE-FA3183058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7">
                                            <p:graphicEl>
                                              <a:dgm id="{944A9C98-79C1-4733-A5CE-FA31830589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359D26-B562-45D3-9397-173198964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">
                                            <p:graphicEl>
                                              <a:dgm id="{AB359D26-B562-45D3-9397-173198964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89ADEA-896E-4974-8F68-96EC57395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7">
                                            <p:graphicEl>
                                              <a:dgm id="{8089ADEA-896E-4974-8F68-96EC57395D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D8574F-7FBB-4F32-9F99-DA938FFA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7">
                                            <p:graphicEl>
                                              <a:dgm id="{68D8574F-7FBB-4F32-9F99-DA938FFA03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CA683A-1742-428C-9A8F-510CFC4DA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7">
                                            <p:graphicEl>
                                              <a:dgm id="{3ACA683A-1742-428C-9A8F-510CFC4DA5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6BAABB-92C3-430B-83B3-38E87E328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7">
                                            <p:graphicEl>
                                              <a:dgm id="{9F6BAABB-92C3-430B-83B3-38E87E3281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E112CB-9680-4394-99E6-0FEA67154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7">
                                            <p:graphicEl>
                                              <a:dgm id="{80E112CB-9680-4394-99E6-0FEA67154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BA9E4F-BE56-4F6A-BA28-B61FF6EDB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7">
                                            <p:graphicEl>
                                              <a:dgm id="{BEBA9E4F-BE56-4F6A-BA28-B61FF6EDB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7DA144-FC33-466A-8DAD-2D202A464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7">
                                            <p:graphicEl>
                                              <a:dgm id="{0C7DA144-FC33-466A-8DAD-2D202A4641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95FBB2-378A-4358-B03E-FDD8F6941A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7">
                                            <p:graphicEl>
                                              <a:dgm id="{DC95FBB2-378A-4358-B03E-FDD8F6941A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FD426D-4024-43AC-9BF6-F016C6BAD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7">
                                            <p:graphicEl>
                                              <a:dgm id="{6AFD426D-4024-43AC-9BF6-F016C6BAD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FF4B98D-691F-4874-853F-4A9AF62C7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7">
                                            <p:graphicEl>
                                              <a:dgm id="{CFF4B98D-691F-4874-853F-4A9AF62C74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281971-3B96-48EF-B2D9-D04F3AE8F6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7">
                                            <p:graphicEl>
                                              <a:dgm id="{11281971-3B96-48EF-B2D9-D04F3AE8F6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500045-E1FA-40F0-8293-312616A91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7">
                                            <p:graphicEl>
                                              <a:dgm id="{E7500045-E1FA-40F0-8293-312616A910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F480B0A-AF71-413A-B5AE-8E46E3499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7">
                                            <p:graphicEl>
                                              <a:dgm id="{5F480B0A-AF71-413A-B5AE-8E46E3499F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805FF83-873A-4055-857C-466B4E810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7">
                                            <p:graphicEl>
                                              <a:dgm id="{F805FF83-873A-4055-857C-466B4E810F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E66AE3-5D66-4C4F-86EC-FE8EE225B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7">
                                            <p:graphicEl>
                                              <a:dgm id="{13E66AE3-5D66-4C4F-86EC-FE8EE225B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7A5E35-B7C1-4A66-9638-9EF0AA84A4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"/>
                                        <p:tgtEl>
                                          <p:spTgt spid="7">
                                            <p:graphicEl>
                                              <a:dgm id="{707A5E35-B7C1-4A66-9638-9EF0AA84A4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C03834-C729-4392-B818-F5C5D1EE8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7">
                                            <p:graphicEl>
                                              <a:dgm id="{A6C03834-C729-4392-B818-F5C5D1EE8B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F60145-857A-49F3-B806-825D9EDA66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7">
                                            <p:graphicEl>
                                              <a:dgm id="{C2F60145-857A-49F3-B806-825D9EDA66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BFD248-1F92-4ADB-B794-7CE319ECB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500"/>
                                        <p:tgtEl>
                                          <p:spTgt spid="7">
                                            <p:graphicEl>
                                              <a:dgm id="{ADBFD248-1F92-4ADB-B794-7CE319ECB9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D319EB-4903-483F-8B47-5FEE979BE7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7">
                                            <p:graphicEl>
                                              <a:dgm id="{FCD319EB-4903-483F-8B47-5FEE979BE7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C15C35-4D5A-44D7-9A28-94348632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5" dur="500"/>
                                        <p:tgtEl>
                                          <p:spTgt spid="7">
                                            <p:graphicEl>
                                              <a:dgm id="{2EC15C35-4D5A-44D7-9A28-94348632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03798F-5515-4E61-AEB8-FDE832FD6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7">
                                            <p:graphicEl>
                                              <a:dgm id="{1903798F-5515-4E61-AEB8-FDE832FD6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479DB83-0D0C-4C81-BCB5-E9E4F3FC7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500"/>
                                        <p:tgtEl>
                                          <p:spTgt spid="7">
                                            <p:graphicEl>
                                              <a:dgm id="{B479DB83-0D0C-4C81-BCB5-E9E4F3FC7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410A77-8D78-4E30-A9D3-2D70A0EB79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500"/>
                                        <p:tgtEl>
                                          <p:spTgt spid="7">
                                            <p:graphicEl>
                                              <a:dgm id="{81410A77-8D78-4E30-A9D3-2D70A0EB79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AEC4E3-B72B-4C44-A423-C427255A0C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500"/>
                                        <p:tgtEl>
                                          <p:spTgt spid="7">
                                            <p:graphicEl>
                                              <a:dgm id="{04AEC4E3-B72B-4C44-A423-C427255A0C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BB1A6F7-806E-4F87-B0A2-B86F2A3CF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160444-1B8F-4EE6-BC9A-031CB16C0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E365A3-F4F1-4CC0-878F-A481E1C85E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67C461-24E6-4D7E-8BA5-9DF6B1C1D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015D0C-E6C6-409E-BC2E-D15AB4F9D1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A05F76-43B1-432F-B096-718BCBF1F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6A641A-C6BD-4822-B1C3-8B697F6CA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FF09B6-FC36-404A-8967-DB05273C4B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83E6C64-159F-4A3E-B725-1EB005133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1BECAB8-43BD-4077-A5C5-61C19D3C4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96C42F-4B65-43C8-8B56-FD954DD7D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297C7D-2EA1-4803-A84E-9633A6300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BC1983-9AB2-4A8B-ADEC-1613AEDF11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201BF1-1C10-4184-B826-8D2878CA3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806EC10-B72F-4BC9-9266-DB5C76C1F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EC1FC1-B2C6-4813-8E68-9F1444B1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FCA23A-A80A-447A-9BDB-E5FFAA0C9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0C6064-44C0-413E-8439-0872DFC41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04C852-C863-487A-89EA-5118635548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C9205A-7DA3-4740-A0AA-FD78105972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B8F1F9D-6DBD-4766-89EC-1A0FF13EC5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5C9200-4F84-4B53-9D60-B50A528BE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5932FC-A65F-480F-93DE-D02A7A085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602562-A189-4634-91AC-381D43E7D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E994DC-82A9-4AB1-8905-5E7C4D55D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24C208-CBFE-4303-8585-7DA7A2EBDA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5634C6-04AE-4B55-AF19-959AFEF7C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F7E79E0-8131-418C-BB84-48804D71F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44E016-251D-447F-B8BC-E58FDEA5F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ABC8DE-6B2A-4114-B684-146F11B8B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5939F72-8484-49C3-B8D7-7B3B13D0D3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2FC11E2-B5A8-4387-9F2D-A79370FEC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2360F8D-B247-4026-807B-0BDC56E21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8DBD644-EA4B-402B-B918-1E1F019CE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B4714B-D4E8-468B-82E2-7E2E5AD30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18C68E-EF34-4517-8DE8-444161F5B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BC41B4-7015-4EAD-8809-CAC109963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9EE46F-496E-4713-BA09-4C872A418E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EBDF85-5EE7-49B5-9253-96C6662918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EA85122-6848-44C1-BFF8-903CE0477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6C2B967-5D3B-4067-AA12-87353F497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5093AD-8927-4819-A77F-F07EEDE25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B44006-9076-4135-8469-A6C4A57822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196709-2291-4A25-81C5-73455E9FD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0B7C13-B76A-4499-A944-283A20176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4A9C98-79C1-4733-A5CE-FA3183058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359D26-B562-45D3-9397-173198964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89ADEA-896E-4974-8F68-96EC57395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D8574F-7FBB-4F32-9F99-DA938FFA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CA683A-1742-428C-9A8F-510CFC4DA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6BAABB-92C3-430B-83B3-38E87E328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E112CB-9680-4394-99E6-0FEA67154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BA9E4F-BE56-4F6A-BA28-B61FF6EDB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7DA144-FC33-466A-8DAD-2D202A464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95FBB2-378A-4358-B03E-FDD8F6941A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FD426D-4024-43AC-9BF6-F016C6BAD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FF4B98D-691F-4874-853F-4A9AF62C7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281971-3B96-48EF-B2D9-D04F3AE8F6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500045-E1FA-40F0-8293-312616A91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F480B0A-AF71-413A-B5AE-8E46E3499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805FF83-873A-4055-857C-466B4E810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E66AE3-5D66-4C4F-86EC-FE8EE225B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7A5E35-B7C1-4A66-9638-9EF0AA84A4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C03834-C729-4392-B818-F5C5D1EE8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F60145-857A-49F3-B806-825D9EDA66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BFD248-1F92-4ADB-B794-7CE319ECB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D319EB-4903-483F-8B47-5FEE979BE7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C15C35-4D5A-44D7-9A28-94348632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03798F-5515-4E61-AEB8-FDE832FD6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479DB83-0D0C-4C81-BCB5-E9E4F3FC7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410A77-8D78-4E30-A9D3-2D70A0EB79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AEC4E3-B72B-4C44-A423-C427255A0C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/>
        </p:bldSub>
      </p:bldGraphic>
      <p:bldGraphic spid="7" grpId="1">
        <p:bldSub>
          <a:bldDgm/>
        </p:bldSub>
      </p:bldGraphic>
      <p:bldGraphic spid="10" grpId="0" uiExpand="1">
        <p:bldSub>
          <a:bldDgm bld="one"/>
        </p:bldSub>
      </p:bldGraphic>
      <p:bldGraphic spid="10" grpId="1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136" y="0"/>
            <a:ext cx="10515600" cy="1325563"/>
          </a:xfrm>
        </p:spPr>
        <p:txBody>
          <a:bodyPr/>
          <a:lstStyle/>
          <a:p>
            <a:r>
              <a:rPr lang="fr-FR" dirty="0" smtClean="0"/>
              <a:t>Disciplines scientifiques sur </a:t>
            </a:r>
            <a:r>
              <a:rPr lang="fr-FR" dirty="0" err="1" smtClean="0"/>
              <a:t>Scopus</a:t>
            </a:r>
            <a:r>
              <a:rPr lang="fr-FR" dirty="0" smtClean="0"/>
              <a:t> (classification ASJC)</a:t>
            </a:r>
            <a:endParaRPr lang="en-US" dirty="0"/>
          </a:p>
        </p:txBody>
      </p:sp>
      <p:graphicFrame>
        <p:nvGraphicFramePr>
          <p:cNvPr id="9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8118652"/>
              </p:ext>
            </p:extLst>
          </p:nvPr>
        </p:nvGraphicFramePr>
        <p:xfrm>
          <a:off x="228601" y="2224726"/>
          <a:ext cx="11275242" cy="4435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926256102"/>
              </p:ext>
            </p:extLst>
          </p:nvPr>
        </p:nvGraphicFramePr>
        <p:xfrm>
          <a:off x="4300228" y="180623"/>
          <a:ext cx="10225585" cy="6390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381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D61C2E6-8F0E-48F4-BC94-12C1D87C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0376D74-10AD-479C-8477-9B299286C1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012A86-F2F1-4EB3-8995-78FD39230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61EF81-93E2-4279-92FC-80CF4B996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06674EF-D8C6-47AC-B2B6-F89C3C03A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993A1BE-AFA3-4899-9B08-1AC524EA9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79AF3B4-9B6D-4205-BE5A-EA70762C9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0000076-78A4-474D-99B0-D24E8D363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F80EB07-F811-4EE7-9036-76727ECD0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DA16B6F-4182-4A4D-8F64-E8DF24AA9C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E72916B-9E12-4652-AAD8-9E771EBD3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6FD5100-94B7-47F4-B2B2-A036213C3F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A848787-37CF-457A-AE23-01C6795FA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00CB117-A9AF-4AE7-BD44-7CB916693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  <p:bldGraphic spid="11" grpId="0">
        <p:bldAsOne/>
      </p:bldGraphic>
      <p:bldGraphic spid="11" grpId="1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80975"/>
            <a:ext cx="10515600" cy="1325563"/>
          </a:xfrm>
        </p:spPr>
        <p:txBody>
          <a:bodyPr/>
          <a:lstStyle/>
          <a:p>
            <a:r>
              <a:rPr lang="fr-FR" dirty="0" smtClean="0"/>
              <a:t>Disciplines scientifiques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3464" y="786384"/>
            <a:ext cx="11070336" cy="5390579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hlinkClick r:id="rId4"/>
              </a:rPr>
              <a:t>Répartition par grands domaines</a:t>
            </a:r>
            <a:endParaRPr lang="fr-FR" dirty="0" smtClean="0"/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6396043"/>
              </p:ext>
            </p:extLst>
          </p:nvPr>
        </p:nvGraphicFramePr>
        <p:xfrm>
          <a:off x="283463" y="1569157"/>
          <a:ext cx="4427030" cy="4151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5501B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0493" y="1398412"/>
            <a:ext cx="7215769" cy="47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6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Disciplines scientifiques</a:t>
            </a:r>
            <a:endParaRPr lang="en-US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149352" y="1051560"/>
            <a:ext cx="10515600" cy="4811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Répartition par sous domaines et par topic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5263" y="1325563"/>
            <a:ext cx="6067633" cy="5589016"/>
          </a:xfrm>
          <a:prstGeom prst="rect">
            <a:avLst/>
          </a:prstGeom>
        </p:spPr>
      </p:pic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294749"/>
              </p:ext>
            </p:extLst>
          </p:nvPr>
        </p:nvGraphicFramePr>
        <p:xfrm>
          <a:off x="-1168592" y="1474419"/>
          <a:ext cx="9027043" cy="571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Légende encadrée 1 6"/>
          <p:cNvSpPr/>
          <p:nvPr/>
        </p:nvSpPr>
        <p:spPr>
          <a:xfrm>
            <a:off x="9124357" y="3457288"/>
            <a:ext cx="2199567" cy="1119415"/>
          </a:xfrm>
          <a:prstGeom prst="borderCallout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Cannabinoids; Cannabis; </a:t>
            </a:r>
            <a:r>
              <a:rPr lang="en-US" dirty="0" smtClean="0"/>
              <a:t>Endocannabinoids</a:t>
            </a:r>
            <a:endParaRPr lang="en-US" dirty="0"/>
          </a:p>
        </p:txBody>
      </p:sp>
      <p:sp>
        <p:nvSpPr>
          <p:cNvPr id="8" name="Légende encadrée 1 7"/>
          <p:cNvSpPr/>
          <p:nvPr/>
        </p:nvSpPr>
        <p:spPr>
          <a:xfrm>
            <a:off x="6130571" y="2897581"/>
            <a:ext cx="2199567" cy="1119415"/>
          </a:xfrm>
          <a:prstGeom prst="borderCallout1">
            <a:avLst>
              <a:gd name="adj1" fmla="val 87868"/>
              <a:gd name="adj2" fmla="val 45497"/>
              <a:gd name="adj3" fmla="val 131351"/>
              <a:gd name="adj4" fmla="val 4960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Alcohols; Cannabis; Drinking</a:t>
            </a:r>
          </a:p>
        </p:txBody>
      </p:sp>
    </p:spTree>
    <p:extLst>
      <p:ext uri="{BB962C8B-B14F-4D97-AF65-F5344CB8AC3E}">
        <p14:creationId xmlns:p14="http://schemas.microsoft.com/office/powerpoint/2010/main" val="166619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"/>
        </p:bldSub>
      </p:bldGraphic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03469"/>
            <a:ext cx="10515600" cy="1325563"/>
          </a:xfrm>
        </p:spPr>
        <p:txBody>
          <a:bodyPr/>
          <a:lstStyle/>
          <a:p>
            <a:r>
              <a:rPr lang="fr-FR" dirty="0" smtClean="0"/>
              <a:t>Revues importantes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720332"/>
              </p:ext>
            </p:extLst>
          </p:nvPr>
        </p:nvGraphicFramePr>
        <p:xfrm>
          <a:off x="119452" y="1284748"/>
          <a:ext cx="5834743" cy="5287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707393"/>
              </p:ext>
            </p:extLst>
          </p:nvPr>
        </p:nvGraphicFramePr>
        <p:xfrm>
          <a:off x="262872" y="1731496"/>
          <a:ext cx="3151909" cy="2367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Espace réservé du contenu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537" y="877240"/>
            <a:ext cx="8421770" cy="56549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4946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10833 0.2196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9" grpId="1">
        <p:bldAsOne/>
      </p:bldGraphic>
      <p:bldGraphic spid="9" grpId="2">
        <p:bldAsOne/>
      </p:bldGraphic>
      <p:bldGraphic spid="10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-4710224" y="801060"/>
            <a:ext cx="10515600" cy="1325563"/>
          </a:xfrm>
        </p:spPr>
        <p:txBody>
          <a:bodyPr/>
          <a:lstStyle/>
          <a:p>
            <a:r>
              <a:rPr lang="fr-FR" dirty="0" smtClean="0"/>
              <a:t>Sources de financement</a:t>
            </a:r>
            <a:endParaRPr lang="en-US" dirty="0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2488838"/>
              </p:ext>
            </p:extLst>
          </p:nvPr>
        </p:nvGraphicFramePr>
        <p:xfrm>
          <a:off x="-821700" y="-212651"/>
          <a:ext cx="12882011" cy="7283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951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96638" y="1472015"/>
            <a:ext cx="10515600" cy="1325563"/>
          </a:xfrm>
        </p:spPr>
        <p:txBody>
          <a:bodyPr/>
          <a:lstStyle/>
          <a:p>
            <a:r>
              <a:rPr lang="fr-FR" b="1" dirty="0" smtClean="0"/>
              <a:t>Au niveau national</a:t>
            </a:r>
            <a:endParaRPr lang="en-US" b="1" dirty="0"/>
          </a:p>
        </p:txBody>
      </p:sp>
      <p:pic>
        <p:nvPicPr>
          <p:cNvPr id="7" name="Picture 2" descr="Images de Carte Maroc – Téléchargement gratuit sur Freepik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3" r="22817" b="43200"/>
          <a:stretch/>
        </p:blipFill>
        <p:spPr bwMode="auto">
          <a:xfrm>
            <a:off x="5384076" y="2449660"/>
            <a:ext cx="2540724" cy="267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s de Cannabis – Téléchargement gratuit sur Freepi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36" y="2028938"/>
            <a:ext cx="3513909" cy="35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5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84719"/>
            <a:ext cx="10515600" cy="1325563"/>
          </a:xfrm>
        </p:spPr>
        <p:txBody>
          <a:bodyPr/>
          <a:lstStyle/>
          <a:p>
            <a:r>
              <a:rPr lang="fr-FR" dirty="0" smtClean="0"/>
              <a:t>Production scientifique sur le Cannabis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800126" y="1157729"/>
            <a:ext cx="7806057" cy="2056074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Maroc</a:t>
            </a:r>
            <a:endParaRPr lang="en-US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1371602" y="2033080"/>
            <a:ext cx="8920264" cy="972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10214045" y="2033081"/>
            <a:ext cx="740923" cy="9726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25295" y="1843390"/>
            <a:ext cx="836579" cy="3793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1986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972798" y="1843389"/>
            <a:ext cx="752273" cy="37937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2023</a:t>
            </a:r>
            <a:endParaRPr lang="en-US" dirty="0"/>
          </a:p>
        </p:txBody>
      </p:sp>
      <p:cxnSp>
        <p:nvCxnSpPr>
          <p:cNvPr id="19" name="Connecteur droit 18"/>
          <p:cNvCxnSpPr/>
          <p:nvPr/>
        </p:nvCxnSpPr>
        <p:spPr>
          <a:xfrm flipH="1">
            <a:off x="1361874" y="1843390"/>
            <a:ext cx="9728" cy="89980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1400783" y="2363819"/>
            <a:ext cx="9554185" cy="19458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514446" y="2206588"/>
            <a:ext cx="3083668" cy="3144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204</a:t>
            </a:r>
            <a:endParaRPr lang="en-US" dirty="0"/>
          </a:p>
        </p:txBody>
      </p:sp>
      <p:cxnSp>
        <p:nvCxnSpPr>
          <p:cNvPr id="31" name="Connecteur droit 30"/>
          <p:cNvCxnSpPr/>
          <p:nvPr/>
        </p:nvCxnSpPr>
        <p:spPr>
          <a:xfrm flipH="1">
            <a:off x="10954163" y="1844997"/>
            <a:ext cx="10545" cy="8982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74" name="Picture 2" descr="Images de Carte Maroc – Téléchargement gratuit sur Freepik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3" r="22817" b="43200"/>
          <a:stretch/>
        </p:blipFill>
        <p:spPr bwMode="auto">
          <a:xfrm>
            <a:off x="838202" y="629568"/>
            <a:ext cx="1066800" cy="112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910349" y="3959164"/>
            <a:ext cx="3041165" cy="1177209"/>
          </a:xfrm>
          <a:prstGeom prst="wedgeRectCallout">
            <a:avLst>
              <a:gd name="adj1" fmla="val -55695"/>
              <a:gd name="adj2" fmla="val -19650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Cannabis </a:t>
            </a:r>
            <a:r>
              <a:rPr lang="en-US" sz="1500" dirty="0">
                <a:solidFill>
                  <a:schemeClr val="tx1"/>
                </a:solidFill>
              </a:rPr>
              <a:t>and </a:t>
            </a:r>
            <a:r>
              <a:rPr lang="en-US" sz="1500" dirty="0" smtClean="0">
                <a:solidFill>
                  <a:schemeClr val="tx1"/>
                </a:solidFill>
              </a:rPr>
              <a:t>psychopathology</a:t>
            </a:r>
          </a:p>
          <a:p>
            <a:pPr algn="ctr"/>
            <a:r>
              <a:rPr lang="fr-FR" sz="1500" dirty="0" smtClean="0">
                <a:solidFill>
                  <a:schemeClr val="tx1"/>
                </a:solidFill>
              </a:rPr>
              <a:t>Par </a:t>
            </a:r>
            <a:r>
              <a:rPr lang="fr-FR" sz="1500" dirty="0" err="1" smtClean="0">
                <a:solidFill>
                  <a:schemeClr val="tx1"/>
                </a:solidFill>
              </a:rPr>
              <a:t>Paes</a:t>
            </a:r>
            <a:r>
              <a:rPr lang="fr-FR" sz="1500" dirty="0" smtClean="0">
                <a:solidFill>
                  <a:schemeClr val="tx1"/>
                </a:solidFill>
              </a:rPr>
              <a:t> Mehdi</a:t>
            </a:r>
          </a:p>
          <a:p>
            <a:pPr algn="ctr"/>
            <a:r>
              <a:rPr lang="fr-FR" sz="1500" dirty="0" smtClean="0">
                <a:solidFill>
                  <a:schemeClr val="tx1"/>
                </a:solidFill>
              </a:rPr>
              <a:t>Revue</a:t>
            </a:r>
            <a:r>
              <a:rPr lang="fr-FR" sz="1500" dirty="0">
                <a:solidFill>
                  <a:schemeClr val="tx1"/>
                </a:solidFill>
              </a:rPr>
              <a:t>: </a:t>
            </a:r>
            <a:r>
              <a:rPr lang="fr-FR" sz="1500" dirty="0" smtClean="0">
                <a:solidFill>
                  <a:schemeClr val="tx1"/>
                </a:solidFill>
              </a:rPr>
              <a:t>Psychologie </a:t>
            </a:r>
            <a:r>
              <a:rPr lang="fr-FR" sz="1500" dirty="0" err="1" smtClean="0">
                <a:solidFill>
                  <a:schemeClr val="tx1"/>
                </a:solidFill>
              </a:rPr>
              <a:t>Medicale</a:t>
            </a:r>
            <a:endParaRPr lang="fr-FR" sz="1500" dirty="0" smtClean="0">
              <a:solidFill>
                <a:schemeClr val="tx1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 flipH="1">
            <a:off x="8059367" y="1848245"/>
            <a:ext cx="9729" cy="116732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8025317" y="2783950"/>
            <a:ext cx="2324915" cy="23668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332956" y="2594261"/>
            <a:ext cx="1712879" cy="3793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158</a:t>
            </a:r>
            <a:endParaRPr lang="en-US" dirty="0"/>
          </a:p>
        </p:txBody>
      </p:sp>
      <p:cxnSp>
        <p:nvCxnSpPr>
          <p:cNvPr id="21" name="Connecteur droit 20"/>
          <p:cNvCxnSpPr/>
          <p:nvPr/>
        </p:nvCxnSpPr>
        <p:spPr>
          <a:xfrm flipH="1">
            <a:off x="10356726" y="1770432"/>
            <a:ext cx="9729" cy="116732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683235" y="1113709"/>
            <a:ext cx="9463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74%</a:t>
            </a:r>
            <a:endParaRPr lang="fr-FR" sz="2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41078" y="1551559"/>
            <a:ext cx="836579" cy="3793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2012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873576" y="1558856"/>
            <a:ext cx="836579" cy="3793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2022</a:t>
            </a:r>
            <a:endParaRPr lang="en-US" dirty="0"/>
          </a:p>
        </p:txBody>
      </p:sp>
      <p:graphicFrame>
        <p:nvGraphicFramePr>
          <p:cNvPr id="28" name="Graphique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3183209"/>
              </p:ext>
            </p:extLst>
          </p:nvPr>
        </p:nvGraphicFramePr>
        <p:xfrm>
          <a:off x="751114" y="3258772"/>
          <a:ext cx="9959041" cy="3250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995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6" grpId="0" animBg="1"/>
      <p:bldP spid="16" grpId="0" animBg="1"/>
      <p:bldP spid="20" grpId="0" animBg="1"/>
      <p:bldP spid="22" grpId="0"/>
      <p:bldP spid="24" grpId="0" animBg="1"/>
      <p:bldP spid="27" grpId="0" animBg="1"/>
      <p:bldGraphic spid="28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47513"/>
            <a:ext cx="10515600" cy="1325563"/>
          </a:xfrm>
        </p:spPr>
        <p:txBody>
          <a:bodyPr/>
          <a:lstStyle/>
          <a:p>
            <a:r>
              <a:rPr lang="fr-FR" dirty="0"/>
              <a:t>Méthodologie</a:t>
            </a:r>
            <a:endParaRPr lang="en-US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7347321"/>
              </p:ext>
            </p:extLst>
          </p:nvPr>
        </p:nvGraphicFramePr>
        <p:xfrm>
          <a:off x="588556" y="722812"/>
          <a:ext cx="10921999" cy="6135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683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2D974A-AFD1-4582-BF80-81241E2F9B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9D70BE-ACEB-4BD1-9192-F3B7B1B97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8D0103-D018-4A5C-90D9-54DD7C931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C21AE0-AE55-49AB-840D-DB85E5797B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AB9898-E519-4BE5-8C72-2049DA936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34FE16-D71C-40D8-9949-1F908D249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129120-C8C6-49B3-BA83-65AF6D3E1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AF7D53-D0A2-4A8F-8500-420898FB2D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65B361-DF85-460A-939F-ADE15EC98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6B969D-A06D-47A4-B716-3B32645AD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000" y="-188910"/>
            <a:ext cx="10515600" cy="1325563"/>
          </a:xfrm>
        </p:spPr>
        <p:txBody>
          <a:bodyPr/>
          <a:lstStyle/>
          <a:p>
            <a:r>
              <a:rPr lang="fr-FR" dirty="0" smtClean="0"/>
              <a:t>Top 5 des </a:t>
            </a:r>
            <a:r>
              <a:rPr lang="fr-FR" dirty="0" smtClean="0">
                <a:solidFill>
                  <a:schemeClr val="accent6"/>
                </a:solidFill>
              </a:rPr>
              <a:t>papiers marocains </a:t>
            </a:r>
            <a:r>
              <a:rPr lang="fr-FR" dirty="0" smtClean="0"/>
              <a:t>les plus cités</a:t>
            </a:r>
            <a:endParaRPr lang="en-US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0745208"/>
              </p:ext>
            </p:extLst>
          </p:nvPr>
        </p:nvGraphicFramePr>
        <p:xfrm>
          <a:off x="2018145" y="250666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127000" y="4779565"/>
            <a:ext cx="3218873" cy="2023269"/>
          </a:xfrm>
          <a:prstGeom prst="wedgeRectCallout">
            <a:avLst>
              <a:gd name="adj1" fmla="val 81306"/>
              <a:gd name="adj2" fmla="val -142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Ethnobotanical survey of medicinal plants used for the treatment of diabetes, cardiac and renal diseases in the North </a:t>
            </a:r>
            <a:r>
              <a:rPr lang="en-US" dirty="0" err="1"/>
              <a:t>centre</a:t>
            </a:r>
            <a:r>
              <a:rPr lang="en-US" dirty="0"/>
              <a:t> region of Morocco (Fez-</a:t>
            </a:r>
            <a:r>
              <a:rPr lang="en-US" dirty="0" err="1"/>
              <a:t>Boulemane</a:t>
            </a:r>
            <a:r>
              <a:rPr lang="en-US" dirty="0"/>
              <a:t>)</a:t>
            </a:r>
          </a:p>
          <a:p>
            <a:pPr algn="ctr"/>
            <a:r>
              <a:rPr lang="en-US" b="1" dirty="0"/>
              <a:t>374 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415" y="2793372"/>
            <a:ext cx="4010003" cy="1931028"/>
          </a:xfrm>
          <a:prstGeom prst="wedgeRectCallout">
            <a:avLst>
              <a:gd name="adj1" fmla="val 71395"/>
              <a:gd name="adj2" fmla="val 6418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Chronic treatment with </a:t>
            </a:r>
            <a:r>
              <a:rPr lang="el-GR" dirty="0"/>
              <a:t>Δ9-</a:t>
            </a:r>
            <a:r>
              <a:rPr lang="en-US" dirty="0"/>
              <a:t>tetrahydrocannabinol enhances the locomotor response to amphetamine and heroin. Implications for vulnerability </a:t>
            </a:r>
            <a:r>
              <a:rPr lang="en-US" dirty="0" smtClean="0"/>
              <a:t>to drug addiction </a:t>
            </a:r>
          </a:p>
          <a:p>
            <a:pPr algn="ctr"/>
            <a:r>
              <a:rPr lang="en-US" b="1" dirty="0"/>
              <a:t>111 </a:t>
            </a:r>
          </a:p>
        </p:txBody>
      </p:sp>
      <p:sp>
        <p:nvSpPr>
          <p:cNvPr id="8" name="Rectangle 7"/>
          <p:cNvSpPr/>
          <p:nvPr/>
        </p:nvSpPr>
        <p:spPr>
          <a:xfrm>
            <a:off x="2445302" y="936460"/>
            <a:ext cx="2939498" cy="1622351"/>
          </a:xfrm>
          <a:prstGeom prst="wedgeRectCallout">
            <a:avLst>
              <a:gd name="adj1" fmla="val 84882"/>
              <a:gd name="adj2" fmla="val 16549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Cannabis smoking and risk of lung cancer in men: A pooled analysis of three studies in Maghreb </a:t>
            </a:r>
          </a:p>
          <a:p>
            <a:pPr algn="ctr"/>
            <a:r>
              <a:rPr lang="en-US" b="1" dirty="0"/>
              <a:t>93 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5823375" y="882623"/>
            <a:ext cx="3343472" cy="1876381"/>
          </a:xfrm>
          <a:prstGeom prst="wedgeRectCallout">
            <a:avLst>
              <a:gd name="adj1" fmla="val 7051"/>
              <a:gd name="adj2" fmla="val 10521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Mechanical and thermal properties of polymer composite based on natural fibers: Moroccan hemp fibers/polypropylene </a:t>
            </a:r>
            <a:endParaRPr lang="en-US" dirty="0" smtClean="0"/>
          </a:p>
          <a:p>
            <a:pPr algn="ctr"/>
            <a:r>
              <a:rPr lang="en-US" b="1" dirty="0"/>
              <a:t>107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69134" y="720796"/>
            <a:ext cx="2772645" cy="1785866"/>
          </a:xfrm>
          <a:prstGeom prst="wedgeRectCallout">
            <a:avLst>
              <a:gd name="adj1" fmla="val -51423"/>
              <a:gd name="adj2" fmla="val 11214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Indigenous knowledge of the use of medicinal plants in the North-West of Morocco and their biological activities </a:t>
            </a:r>
            <a:endParaRPr lang="en-US" b="1" dirty="0" smtClean="0"/>
          </a:p>
          <a:p>
            <a:pPr algn="ctr"/>
            <a:r>
              <a:rPr lang="en-US" b="1" dirty="0"/>
              <a:t>93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440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6FD190-EC4D-425A-B254-014CEB47E4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3D6FD190-EC4D-425A-B254-014CEB47E4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FF6FF7-03A0-45A6-8023-7D9FC9E9E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1FF6FF7-03A0-45A6-8023-7D9FC9E9E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368D63-99A0-4743-953D-6D7A526BD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B5368D63-99A0-4743-953D-6D7A526BD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8F11DF-7898-4BF5-8498-71570BFBD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358F11DF-7898-4BF5-8498-71570BFBD5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52297A-5C16-4921-B1FC-874D64D42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F152297A-5C16-4921-B1FC-874D64D42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7B605E-60C5-477E-A48E-5E9401EA6D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FE7B605E-60C5-477E-A48E-5E9401EA6D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3F761E-B04C-4ADD-BDC1-55C24E5E33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D93F761E-B04C-4ADD-BDC1-55C24E5E33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5B3C69-A490-44A4-9E75-2D4E93A7A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8F5B3C69-A490-44A4-9E75-2D4E93A7A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0B21D4-F399-472F-B7C5-604F22800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D40B21D4-F399-472F-B7C5-604F22800A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D389A8-115F-4CF3-BD52-A96FFDE2E7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83D389A8-115F-4CF3-BD52-A96FFDE2E7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840E18-1BD8-44E7-95AB-90D0609B13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67840E18-1BD8-44E7-95AB-90D0609B13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1125009" y="5226429"/>
            <a:ext cx="1590423" cy="1046440"/>
            <a:chOff x="766854" y="5095010"/>
            <a:chExt cx="2619577" cy="1260092"/>
          </a:xfrm>
        </p:grpSpPr>
        <p:sp>
          <p:nvSpPr>
            <p:cNvPr id="10" name="Flèche vers le haut 9"/>
            <p:cNvSpPr/>
            <p:nvPr/>
          </p:nvSpPr>
          <p:spPr>
            <a:xfrm>
              <a:off x="766854" y="5239019"/>
              <a:ext cx="437821" cy="358772"/>
            </a:xfrm>
            <a:prstGeom prst="up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78591" y="5095010"/>
              <a:ext cx="2307840" cy="12600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867%</a:t>
              </a:r>
            </a:p>
            <a:p>
              <a:pPr algn="ctr"/>
              <a:endParaRPr lang="fr-FR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12" name="Picture 2" descr="Images de Carte Maroc – Téléchargement gratuit sur Freepik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3" r="22817" b="43200"/>
          <a:stretch/>
        </p:blipFill>
        <p:spPr bwMode="auto">
          <a:xfrm>
            <a:off x="164807" y="0"/>
            <a:ext cx="1066800" cy="112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u contenu 4"/>
          <p:cNvSpPr txBox="1">
            <a:spLocks/>
          </p:cNvSpPr>
          <p:nvPr/>
        </p:nvSpPr>
        <p:spPr>
          <a:xfrm>
            <a:off x="1125009" y="145602"/>
            <a:ext cx="7806057" cy="2056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mtClean="0"/>
              <a:t>Maroc</a:t>
            </a:r>
            <a:endParaRPr lang="en-US" dirty="0"/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242694"/>
              </p:ext>
            </p:extLst>
          </p:nvPr>
        </p:nvGraphicFramePr>
        <p:xfrm>
          <a:off x="3179037" y="1533832"/>
          <a:ext cx="8452524" cy="54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9903819"/>
              </p:ext>
            </p:extLst>
          </p:nvPr>
        </p:nvGraphicFramePr>
        <p:xfrm>
          <a:off x="747855" y="561058"/>
          <a:ext cx="10515600" cy="3140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1"/>
          <p:cNvSpPr/>
          <p:nvPr/>
        </p:nvSpPr>
        <p:spPr>
          <a:xfrm>
            <a:off x="9028602" y="5226429"/>
            <a:ext cx="2779776" cy="768096"/>
          </a:xfrm>
          <a:prstGeom prst="wedgeRectCallout">
            <a:avLst>
              <a:gd name="adj1" fmla="val 2140"/>
              <a:gd name="adj2" fmla="val 85724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Réflexion sur la légalisation du cannabis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BAD6479-9730-4F6D-BECA-1BBF879E5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63A6D0E-9E63-41A5-896A-D7AD41542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81F1795-28FE-43C1-9F65-2D3640117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CA6ED7B-A897-4687-BCC7-9776DAC2A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C0F808A-170E-45F6-9982-73251A313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F1A12AC-A845-4B75-90F0-518166D93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F709733-6779-43EA-BFD6-1818B7B37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BAD6479-9730-4F6D-BECA-1BBF879E5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63A6D0E-9E63-41A5-896A-D7AD41542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81F1795-28FE-43C1-9F65-2D3640117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CA6ED7B-A897-4687-BCC7-9776DAC2A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C0F808A-170E-45F6-9982-73251A313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F1A12AC-A845-4B75-90F0-518166D93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F709733-6779-43EA-BFD6-1818B7B37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5" grpId="0">
        <p:bldSub>
          <a:bldDgm bld="one"/>
        </p:bldSub>
      </p:bldGraphic>
      <p:bldGraphic spid="15" grpId="1" uiExpand="1">
        <p:bldSub>
          <a:bldDgm bld="one"/>
        </p:bldSub>
      </p:bldGraphic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493"/>
            <a:ext cx="10515600" cy="1325563"/>
          </a:xfrm>
        </p:spPr>
        <p:txBody>
          <a:bodyPr/>
          <a:lstStyle/>
          <a:p>
            <a:r>
              <a:rPr lang="fr-FR" dirty="0" smtClean="0"/>
              <a:t>Ordre de grandeur</a:t>
            </a:r>
            <a:endParaRPr lang="en-US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9463569"/>
              </p:ext>
            </p:extLst>
          </p:nvPr>
        </p:nvGraphicFramePr>
        <p:xfrm>
          <a:off x="447675" y="676275"/>
          <a:ext cx="10906125" cy="598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896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36751"/>
            <a:ext cx="10515600" cy="1325563"/>
          </a:xfrm>
        </p:spPr>
        <p:txBody>
          <a:bodyPr/>
          <a:lstStyle/>
          <a:p>
            <a:r>
              <a:rPr lang="fr-FR" dirty="0" smtClean="0"/>
              <a:t>Classement du Maroc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2018" y="940409"/>
            <a:ext cx="5286483" cy="1497991"/>
          </a:xfrm>
        </p:spPr>
        <p:txBody>
          <a:bodyPr/>
          <a:lstStyle/>
          <a:p>
            <a:r>
              <a:rPr lang="fr-FR" dirty="0" smtClean="0"/>
              <a:t>47</a:t>
            </a:r>
            <a:r>
              <a:rPr lang="fr-FR" baseline="30000" dirty="0" smtClean="0"/>
              <a:t>ème</a:t>
            </a:r>
            <a:r>
              <a:rPr lang="fr-FR" dirty="0" smtClean="0"/>
              <a:t> Au niveau mondial</a:t>
            </a:r>
          </a:p>
          <a:p>
            <a:r>
              <a:rPr lang="fr-FR" dirty="0" smtClean="0">
                <a:solidFill>
                  <a:srgbClr val="7030A0"/>
                </a:solidFill>
              </a:rPr>
              <a:t>4</a:t>
            </a:r>
            <a:r>
              <a:rPr lang="fr-FR" baseline="30000" dirty="0" smtClean="0">
                <a:solidFill>
                  <a:srgbClr val="7030A0"/>
                </a:solidFill>
              </a:rPr>
              <a:t>ème</a:t>
            </a:r>
            <a:r>
              <a:rPr lang="fr-FR" dirty="0" smtClean="0"/>
              <a:t> Au niveau africain</a:t>
            </a:r>
          </a:p>
          <a:p>
            <a:r>
              <a:rPr lang="fr-FR" dirty="0" smtClean="0">
                <a:solidFill>
                  <a:schemeClr val="accent2"/>
                </a:solidFill>
              </a:rPr>
              <a:t>3</a:t>
            </a:r>
            <a:r>
              <a:rPr lang="fr-FR" baseline="30000" dirty="0" smtClean="0">
                <a:solidFill>
                  <a:schemeClr val="accent2"/>
                </a:solidFill>
              </a:rPr>
              <a:t>ème</a:t>
            </a:r>
            <a:r>
              <a:rPr lang="fr-FR" dirty="0" smtClean="0"/>
              <a:t> Au niveau arabe</a:t>
            </a:r>
            <a:endParaRPr lang="en-US" dirty="0"/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014924"/>
              </p:ext>
            </p:extLst>
          </p:nvPr>
        </p:nvGraphicFramePr>
        <p:xfrm>
          <a:off x="1" y="2371725"/>
          <a:ext cx="5768502" cy="4187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14708"/>
              </p:ext>
            </p:extLst>
          </p:nvPr>
        </p:nvGraphicFramePr>
        <p:xfrm>
          <a:off x="5768502" y="114300"/>
          <a:ext cx="6201433" cy="674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92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51563"/>
            <a:ext cx="10515600" cy="1325563"/>
          </a:xfrm>
        </p:spPr>
        <p:txBody>
          <a:bodyPr/>
          <a:lstStyle/>
          <a:p>
            <a:r>
              <a:rPr lang="fr-FR" dirty="0" smtClean="0"/>
              <a:t>Collaboration marocaine</a:t>
            </a:r>
            <a:endParaRPr lang="en-US" dirty="0"/>
          </a:p>
        </p:txBody>
      </p:sp>
      <p:pic>
        <p:nvPicPr>
          <p:cNvPr id="4" name="Imag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5643" y="77455"/>
            <a:ext cx="1333500" cy="1333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17367" r="4662" b="14185"/>
          <a:stretch/>
        </p:blipFill>
        <p:spPr>
          <a:xfrm>
            <a:off x="2381693" y="1955912"/>
            <a:ext cx="9810306" cy="5018088"/>
          </a:xfrm>
          <a:prstGeom prst="rect">
            <a:avLst/>
          </a:prstGeom>
        </p:spPr>
      </p:pic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3570694"/>
              </p:ext>
            </p:extLst>
          </p:nvPr>
        </p:nvGraphicFramePr>
        <p:xfrm>
          <a:off x="0" y="648586"/>
          <a:ext cx="7115908" cy="6643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6652784" y="278770"/>
            <a:ext cx="397783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Collaboration 40%</a:t>
            </a:r>
          </a:p>
          <a:p>
            <a:pPr algn="ctr"/>
            <a:r>
              <a:rPr lang="fr-FR" sz="28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+45 collaborateurs</a:t>
            </a:r>
            <a:endParaRPr lang="fr-FR" sz="28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01" y="739682"/>
            <a:ext cx="89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16%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5042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2071" y="1329070"/>
            <a:ext cx="7289368" cy="4827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1556" y="916555"/>
            <a:ext cx="3672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Répartition par grands domaines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0" y="-161408"/>
            <a:ext cx="10515600" cy="1325563"/>
          </a:xfrm>
        </p:spPr>
        <p:txBody>
          <a:bodyPr/>
          <a:lstStyle/>
          <a:p>
            <a:r>
              <a:rPr lang="fr-FR" dirty="0" smtClean="0"/>
              <a:t>Discipline scientifique</a:t>
            </a:r>
            <a:endParaRPr lang="en-US" dirty="0"/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7333072"/>
              </p:ext>
            </p:extLst>
          </p:nvPr>
        </p:nvGraphicFramePr>
        <p:xfrm>
          <a:off x="-165276" y="1536515"/>
          <a:ext cx="5146630" cy="4784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8034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43148"/>
            <a:ext cx="10515600" cy="1325563"/>
          </a:xfrm>
        </p:spPr>
        <p:txBody>
          <a:bodyPr/>
          <a:lstStyle/>
          <a:p>
            <a:r>
              <a:rPr lang="fr-FR" dirty="0" smtClean="0"/>
              <a:t>Disciplines scientifique</a:t>
            </a:r>
            <a:r>
              <a:rPr lang="en-US" dirty="0"/>
              <a:t>s</a:t>
            </a:r>
          </a:p>
        </p:txBody>
      </p:sp>
      <p:sp>
        <p:nvSpPr>
          <p:cNvPr id="4" name="Rectangle 3"/>
          <p:cNvSpPr/>
          <p:nvPr/>
        </p:nvSpPr>
        <p:spPr>
          <a:xfrm>
            <a:off x="6003634" y="3312045"/>
            <a:ext cx="184731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3255" r="7716" b="26202"/>
          <a:stretch/>
        </p:blipFill>
        <p:spPr>
          <a:xfrm>
            <a:off x="6420940" y="803447"/>
            <a:ext cx="5823098" cy="5927315"/>
          </a:xfrm>
          <a:prstGeom prst="rect">
            <a:avLst/>
          </a:prstGeom>
        </p:spPr>
      </p:pic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8359513"/>
              </p:ext>
            </p:extLst>
          </p:nvPr>
        </p:nvGraphicFramePr>
        <p:xfrm>
          <a:off x="-632496" y="616691"/>
          <a:ext cx="8144256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Légende encadrée 1 4"/>
          <p:cNvSpPr/>
          <p:nvPr/>
        </p:nvSpPr>
        <p:spPr>
          <a:xfrm>
            <a:off x="10083224" y="1413458"/>
            <a:ext cx="2108776" cy="783771"/>
          </a:xfrm>
          <a:prstGeom prst="borderCallout1">
            <a:avLst>
              <a:gd name="adj1" fmla="val 96528"/>
              <a:gd name="adj2" fmla="val 55513"/>
              <a:gd name="adj3" fmla="val 239418"/>
              <a:gd name="adj4" fmla="val 6726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Natural Fibers; Composite Materials; Mechanical </a:t>
            </a:r>
            <a:r>
              <a:rPr lang="en-US" sz="1600" b="1" dirty="0" smtClean="0"/>
              <a:t>Properties</a:t>
            </a:r>
            <a:endParaRPr lang="en-US" sz="1600" b="1" dirty="0"/>
          </a:p>
        </p:txBody>
      </p:sp>
      <p:sp>
        <p:nvSpPr>
          <p:cNvPr id="8" name="Légende encadrée 1 7"/>
          <p:cNvSpPr/>
          <p:nvPr/>
        </p:nvSpPr>
        <p:spPr>
          <a:xfrm>
            <a:off x="8226063" y="2308121"/>
            <a:ext cx="2108776" cy="783771"/>
          </a:xfrm>
          <a:prstGeom prst="borderCallout1">
            <a:avLst>
              <a:gd name="adj1" fmla="val 96528"/>
              <a:gd name="adj2" fmla="val 55513"/>
              <a:gd name="adj3" fmla="val 184204"/>
              <a:gd name="adj4" fmla="val 10854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Buildings; Air Conditioning; Ventilation</a:t>
            </a:r>
            <a:endParaRPr lang="en-US" sz="1600" b="1" dirty="0"/>
          </a:p>
        </p:txBody>
      </p:sp>
      <p:sp>
        <p:nvSpPr>
          <p:cNvPr id="9" name="Légende encadrée 1 8"/>
          <p:cNvSpPr/>
          <p:nvPr/>
        </p:nvSpPr>
        <p:spPr>
          <a:xfrm>
            <a:off x="9959434" y="4438083"/>
            <a:ext cx="2108776" cy="783771"/>
          </a:xfrm>
          <a:prstGeom prst="borderCallout1">
            <a:avLst>
              <a:gd name="adj1" fmla="val 96528"/>
              <a:gd name="adj2" fmla="val 55513"/>
              <a:gd name="adj3" fmla="val 51182"/>
              <a:gd name="adj4" fmla="val -304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Medicinal Plants; Plants; Ethnobotany</a:t>
            </a:r>
          </a:p>
        </p:txBody>
      </p:sp>
      <p:sp>
        <p:nvSpPr>
          <p:cNvPr id="11" name="Légende encadrée 1 10"/>
          <p:cNvSpPr/>
          <p:nvPr/>
        </p:nvSpPr>
        <p:spPr>
          <a:xfrm>
            <a:off x="6188365" y="5175098"/>
            <a:ext cx="2199567" cy="1119415"/>
          </a:xfrm>
          <a:prstGeom prst="borderCallout1">
            <a:avLst>
              <a:gd name="adj1" fmla="val -37802"/>
              <a:gd name="adj2" fmla="val 94220"/>
              <a:gd name="adj3" fmla="val 88937"/>
              <a:gd name="adj4" fmla="val -915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Cannabinoids; Cannabis; </a:t>
            </a:r>
            <a:r>
              <a:rPr lang="en-US" sz="1600" b="1" dirty="0" smtClean="0"/>
              <a:t>Endocannabinoids</a:t>
            </a:r>
            <a:endParaRPr lang="en-US" sz="1600" b="1" dirty="0"/>
          </a:p>
        </p:txBody>
      </p:sp>
      <p:sp>
        <p:nvSpPr>
          <p:cNvPr id="12" name="Légende encadrée 1 11"/>
          <p:cNvSpPr/>
          <p:nvPr/>
        </p:nvSpPr>
        <p:spPr>
          <a:xfrm>
            <a:off x="6130571" y="2897581"/>
            <a:ext cx="2199567" cy="559707"/>
          </a:xfrm>
          <a:prstGeom prst="borderCallout1">
            <a:avLst>
              <a:gd name="adj1" fmla="val 87868"/>
              <a:gd name="adj2" fmla="val 45497"/>
              <a:gd name="adj3" fmla="val 198114"/>
              <a:gd name="adj4" fmla="val 6359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Alcohols; Cannabis; Drinking</a:t>
            </a:r>
          </a:p>
        </p:txBody>
      </p:sp>
    </p:spTree>
    <p:extLst>
      <p:ext uri="{BB962C8B-B14F-4D97-AF65-F5344CB8AC3E}">
        <p14:creationId xmlns:p14="http://schemas.microsoft.com/office/powerpoint/2010/main" val="415997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553" y="0"/>
            <a:ext cx="10515600" cy="1325563"/>
          </a:xfrm>
        </p:spPr>
        <p:txBody>
          <a:bodyPr/>
          <a:lstStyle/>
          <a:p>
            <a:r>
              <a:rPr lang="fr-FR" dirty="0" smtClean="0"/>
              <a:t>Affiliations Marocaines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24763"/>
            <a:ext cx="10515600" cy="4752200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/>
              <a:t>Liste</a:t>
            </a:r>
            <a:r>
              <a:rPr lang="fr-FR" b="1" dirty="0"/>
              <a:t> </a:t>
            </a:r>
            <a:r>
              <a:rPr lang="fr-FR" b="1" dirty="0" smtClean="0"/>
              <a:t>des affiliations marocaines publiant sur le cannabis</a:t>
            </a:r>
          </a:p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76" y="1939133"/>
            <a:ext cx="9820677" cy="44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8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83" y="-140676"/>
            <a:ext cx="10515600" cy="1325563"/>
          </a:xfrm>
        </p:spPr>
        <p:txBody>
          <a:bodyPr/>
          <a:lstStyle/>
          <a:p>
            <a:r>
              <a:rPr lang="fr-FR" dirty="0"/>
              <a:t>Affiliations </a:t>
            </a:r>
            <a:r>
              <a:rPr lang="fr-FR" dirty="0" smtClean="0"/>
              <a:t>Marocaines 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7" y="592793"/>
            <a:ext cx="11207931" cy="6461760"/>
          </a:xfrm>
          <a:prstGeom prst="rect">
            <a:avLst/>
          </a:prstGeom>
        </p:spPr>
      </p:pic>
      <p:pic>
        <p:nvPicPr>
          <p:cNvPr id="5" name="Imag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0383" y="188871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1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8150" y="-252095"/>
            <a:ext cx="10515600" cy="1325563"/>
          </a:xfrm>
        </p:spPr>
        <p:txBody>
          <a:bodyPr/>
          <a:lstStyle/>
          <a:p>
            <a:r>
              <a:rPr lang="fr-FR" dirty="0" smtClean="0"/>
              <a:t>Revue Maroc</a:t>
            </a:r>
            <a:endParaRPr lang="en-US" dirty="0"/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1525669"/>
              </p:ext>
            </p:extLst>
          </p:nvPr>
        </p:nvGraphicFramePr>
        <p:xfrm>
          <a:off x="115102" y="733926"/>
          <a:ext cx="8785860" cy="5796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666606"/>
              </p:ext>
            </p:extLst>
          </p:nvPr>
        </p:nvGraphicFramePr>
        <p:xfrm>
          <a:off x="795338" y="1173559"/>
          <a:ext cx="3747197" cy="2619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039" y="1406740"/>
            <a:ext cx="11943203" cy="445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5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63998 -0.025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05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854291"/>
            <a:ext cx="10515600" cy="1325563"/>
          </a:xfrm>
        </p:spPr>
        <p:txBody>
          <a:bodyPr/>
          <a:lstStyle/>
          <a:p>
            <a:r>
              <a:rPr lang="fr-FR" b="1" dirty="0" smtClean="0"/>
              <a:t>Au niveau mondial</a:t>
            </a:r>
            <a:endParaRPr lang="en-US" b="1" dirty="0"/>
          </a:p>
        </p:txBody>
      </p:sp>
      <p:sp>
        <p:nvSpPr>
          <p:cNvPr id="4" name="Ellipse 3"/>
          <p:cNvSpPr/>
          <p:nvPr/>
        </p:nvSpPr>
        <p:spPr>
          <a:xfrm>
            <a:off x="4994831" y="2327831"/>
            <a:ext cx="2202338" cy="2202338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Images de Cannabis – Téléchargement gratuit sur Freepi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166" y="2773214"/>
            <a:ext cx="3513909" cy="35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954" y="93784"/>
            <a:ext cx="10515600" cy="1184031"/>
          </a:xfrm>
        </p:spPr>
        <p:txBody>
          <a:bodyPr/>
          <a:lstStyle/>
          <a:p>
            <a:r>
              <a:rPr lang="fr-FR" dirty="0" smtClean="0"/>
              <a:t>491 auteurs d’affiliations marocaines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150374"/>
            <a:ext cx="9120554" cy="5543985"/>
          </a:xfrm>
          <a:prstGeom prst="rect">
            <a:avLst/>
          </a:prstGeom>
        </p:spPr>
      </p:pic>
      <p:pic>
        <p:nvPicPr>
          <p:cNvPr id="6" name="Imag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845" y="156151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1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3375" y="0"/>
            <a:ext cx="10515600" cy="1325563"/>
          </a:xfrm>
        </p:spPr>
        <p:txBody>
          <a:bodyPr/>
          <a:lstStyle/>
          <a:p>
            <a:r>
              <a:rPr lang="fr-FR" dirty="0" smtClean="0"/>
              <a:t>Source de financement</a:t>
            </a:r>
            <a:endParaRPr lang="en-US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561679"/>
              </p:ext>
            </p:extLst>
          </p:nvPr>
        </p:nvGraphicFramePr>
        <p:xfrm>
          <a:off x="838200" y="1057276"/>
          <a:ext cx="10515600" cy="561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952500" y="2382839"/>
            <a:ext cx="4343400" cy="4151311"/>
          </a:xfrm>
          <a:prstGeom prst="wedgeRectCallout">
            <a:avLst>
              <a:gd name="adj1" fmla="val 59650"/>
              <a:gd name="adj2" fmla="val -6018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Intégration en 2022 d’un cinquième axe consacré à la recherche sur le cannabis pour la 4</a:t>
            </a:r>
            <a:r>
              <a:rPr lang="fr-FR" sz="2000" baseline="30000" dirty="0" smtClean="0"/>
              <a:t>ème</a:t>
            </a:r>
            <a:r>
              <a:rPr lang="fr-FR" sz="2000" dirty="0" smtClean="0"/>
              <a:t> édition du programme VPMA</a:t>
            </a:r>
          </a:p>
          <a:p>
            <a:endParaRPr lang="fr-FR" sz="2000" dirty="0" smtClean="0"/>
          </a:p>
          <a:p>
            <a:r>
              <a:rPr lang="fr-FR" sz="2000" dirty="0" smtClean="0"/>
              <a:t>3 projets de recherches sur le cannabis financés par le CNRST dans le cadre du même programme</a:t>
            </a:r>
          </a:p>
          <a:p>
            <a:endParaRPr lang="fr-FR" sz="2000" dirty="0" smtClean="0"/>
          </a:p>
          <a:p>
            <a:r>
              <a:rPr lang="fr-FR" sz="2000" dirty="0" smtClean="0"/>
              <a:t>Un budget de 1,6 Millions de dirhams</a:t>
            </a:r>
          </a:p>
          <a:p>
            <a:endParaRPr lang="fr-FR" sz="2000" dirty="0" smtClean="0"/>
          </a:p>
          <a:p>
            <a:r>
              <a:rPr lang="fr-FR" sz="2000" dirty="0" smtClean="0"/>
              <a:t>Les trois projets sont portés par UAE (2) et l’UCA (1)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558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6438314"/>
              </p:ext>
            </p:extLst>
          </p:nvPr>
        </p:nvGraphicFramePr>
        <p:xfrm>
          <a:off x="-120228" y="0"/>
          <a:ext cx="11747783" cy="7092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42232" y="-662782"/>
            <a:ext cx="10515600" cy="13255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58249" y="3872497"/>
            <a:ext cx="6644816" cy="13255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Merci pour votre attention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2" descr="Images de Cannabis – Téléchargement gratuit sur Freepi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28" y="1172482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840294" y="6301946"/>
            <a:ext cx="624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NB: La </a:t>
            </a:r>
            <a:r>
              <a:rPr lang="fr-FR" b="1" dirty="0"/>
              <a:t>présentation </a:t>
            </a:r>
            <a:r>
              <a:rPr lang="fr-FR" b="1"/>
              <a:t>sera </a:t>
            </a:r>
            <a:r>
              <a:rPr lang="fr-FR" b="1" smtClean="0"/>
              <a:t>publiée </a:t>
            </a:r>
            <a:r>
              <a:rPr lang="fr-FR" b="1" dirty="0"/>
              <a:t>sur le </a:t>
            </a:r>
            <a:r>
              <a:rPr lang="fr-FR" b="1"/>
              <a:t>site </a:t>
            </a:r>
            <a:r>
              <a:rPr lang="fr-FR" b="1" smtClean="0">
                <a:hlinkClick r:id="rId3"/>
              </a:rPr>
              <a:t>barometre.cnrst.ma</a:t>
            </a:r>
            <a:endParaRPr lang="fr-FR" b="1" dirty="0" smtClean="0"/>
          </a:p>
          <a:p>
            <a:endParaRPr lang="fr-FR" b="1" dirty="0" smtClean="0"/>
          </a:p>
        </p:txBody>
      </p:sp>
    </p:spTree>
    <p:extLst>
      <p:ext uri="{BB962C8B-B14F-4D97-AF65-F5344CB8AC3E}">
        <p14:creationId xmlns:p14="http://schemas.microsoft.com/office/powerpoint/2010/main" val="190132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84719"/>
            <a:ext cx="10515600" cy="1325563"/>
          </a:xfrm>
        </p:spPr>
        <p:txBody>
          <a:bodyPr/>
          <a:lstStyle/>
          <a:p>
            <a:r>
              <a:rPr lang="fr-FR" dirty="0" smtClean="0"/>
              <a:t>Production scientifique sur le Cannabis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800126" y="1157729"/>
            <a:ext cx="7806057" cy="2056074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Monde</a:t>
            </a:r>
            <a:endParaRPr lang="en-US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1371602" y="2033080"/>
            <a:ext cx="8920264" cy="972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10214045" y="2033081"/>
            <a:ext cx="740923" cy="9726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25295" y="1843390"/>
            <a:ext cx="836579" cy="3793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1841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972798" y="1843389"/>
            <a:ext cx="752273" cy="37937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2023</a:t>
            </a:r>
            <a:endParaRPr lang="en-US" dirty="0"/>
          </a:p>
        </p:txBody>
      </p:sp>
      <p:cxnSp>
        <p:nvCxnSpPr>
          <p:cNvPr id="19" name="Connecteur droit 18"/>
          <p:cNvCxnSpPr/>
          <p:nvPr/>
        </p:nvCxnSpPr>
        <p:spPr>
          <a:xfrm flipH="1">
            <a:off x="1361874" y="1843390"/>
            <a:ext cx="9728" cy="89980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1400783" y="2363819"/>
            <a:ext cx="9554185" cy="19458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514446" y="2206588"/>
            <a:ext cx="3083668" cy="3144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116 407</a:t>
            </a:r>
            <a:endParaRPr lang="en-US" dirty="0"/>
          </a:p>
        </p:txBody>
      </p:sp>
      <p:cxnSp>
        <p:nvCxnSpPr>
          <p:cNvPr id="27" name="Connecteur droit 26"/>
          <p:cNvCxnSpPr/>
          <p:nvPr/>
        </p:nvCxnSpPr>
        <p:spPr>
          <a:xfrm flipH="1">
            <a:off x="8059367" y="1848245"/>
            <a:ext cx="9729" cy="116732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641078" y="1551559"/>
            <a:ext cx="836579" cy="3793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2012</a:t>
            </a:r>
            <a:endParaRPr lang="en-US" dirty="0"/>
          </a:p>
        </p:txBody>
      </p:sp>
      <p:cxnSp>
        <p:nvCxnSpPr>
          <p:cNvPr id="31" name="Connecteur droit 30"/>
          <p:cNvCxnSpPr/>
          <p:nvPr/>
        </p:nvCxnSpPr>
        <p:spPr>
          <a:xfrm flipH="1">
            <a:off x="10954163" y="1844997"/>
            <a:ext cx="10545" cy="8982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8025317" y="2783950"/>
            <a:ext cx="2324915" cy="23668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321828" y="2594261"/>
            <a:ext cx="1712879" cy="3793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65 528</a:t>
            </a:r>
            <a:endParaRPr lang="en-US" dirty="0"/>
          </a:p>
        </p:txBody>
      </p:sp>
      <p:cxnSp>
        <p:nvCxnSpPr>
          <p:cNvPr id="44" name="Connecteur droit 43"/>
          <p:cNvCxnSpPr/>
          <p:nvPr/>
        </p:nvCxnSpPr>
        <p:spPr>
          <a:xfrm flipH="1">
            <a:off x="10356726" y="1770432"/>
            <a:ext cx="9729" cy="116732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9873576" y="1558856"/>
            <a:ext cx="836579" cy="3793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2022</a:t>
            </a:r>
            <a:endParaRPr lang="en-US" dirty="0"/>
          </a:p>
        </p:txBody>
      </p:sp>
      <p:graphicFrame>
        <p:nvGraphicFramePr>
          <p:cNvPr id="49" name="Graphique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2051534"/>
              </p:ext>
            </p:extLst>
          </p:nvPr>
        </p:nvGraphicFramePr>
        <p:xfrm>
          <a:off x="359923" y="3374312"/>
          <a:ext cx="11031165" cy="3358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Globe terrestre - globe terrestre globe terrestre globe terrestre globe  terrestre' Tapis de souris | Spreadshi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04" y="797721"/>
            <a:ext cx="916522" cy="91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/>
          <p:cNvSpPr/>
          <p:nvPr/>
        </p:nvSpPr>
        <p:spPr>
          <a:xfrm>
            <a:off x="9892049" y="4291771"/>
            <a:ext cx="1517511" cy="24852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5295" y="4545308"/>
            <a:ext cx="3604097" cy="1547147"/>
          </a:xfrm>
          <a:prstGeom prst="wedgeRectCallout">
            <a:avLst>
              <a:gd name="adj1" fmla="val -50653"/>
              <a:gd name="adj2" fmla="val -1999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„Untersuchung von Cannabis </a:t>
            </a:r>
            <a:r>
              <a:rPr lang="de-DE" dirty="0" err="1" smtClean="0"/>
              <a:t>sativa</a:t>
            </a:r>
            <a:r>
              <a:rPr lang="de-DE" dirty="0" smtClean="0"/>
              <a:t> und </a:t>
            </a:r>
            <a:r>
              <a:rPr lang="de-DE" dirty="0" err="1" smtClean="0"/>
              <a:t>Urtica</a:t>
            </a:r>
            <a:r>
              <a:rPr lang="de-DE" dirty="0" smtClean="0"/>
              <a:t> </a:t>
            </a:r>
            <a:r>
              <a:rPr lang="de-DE" dirty="0" err="1" smtClean="0"/>
              <a:t>dioica</a:t>
            </a:r>
            <a:r>
              <a:rPr lang="de-DE" dirty="0" smtClean="0"/>
              <a:t>“</a:t>
            </a:r>
          </a:p>
          <a:p>
            <a:pPr algn="ctr"/>
            <a:r>
              <a:rPr lang="de-DE" dirty="0" smtClean="0"/>
              <a:t>Revue : Archiv der Pharmazie</a:t>
            </a:r>
          </a:p>
          <a:p>
            <a:pPr algn="ctr"/>
            <a:r>
              <a:rPr lang="de-DE" sz="900" dirty="0" smtClean="0"/>
              <a:t>DOI:</a:t>
            </a:r>
            <a:r>
              <a:rPr lang="en-US" sz="900" dirty="0"/>
              <a:t>10.1002/ardp.18410750324</a:t>
            </a:r>
            <a:r>
              <a:rPr lang="de-DE" sz="900" dirty="0" smtClean="0"/>
              <a:t> </a:t>
            </a:r>
            <a:endParaRPr lang="en-US" sz="900" dirty="0"/>
          </a:p>
        </p:txBody>
      </p:sp>
      <p:sp>
        <p:nvSpPr>
          <p:cNvPr id="22" name="Rectangle 21"/>
          <p:cNvSpPr/>
          <p:nvPr/>
        </p:nvSpPr>
        <p:spPr>
          <a:xfrm>
            <a:off x="8683235" y="1113709"/>
            <a:ext cx="9463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56%</a:t>
            </a:r>
            <a:endParaRPr lang="fr-FR" sz="2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537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6" grpId="0" animBg="1"/>
      <p:bldP spid="28" grpId="0" animBg="1"/>
      <p:bldP spid="36" grpId="0" animBg="1"/>
      <p:bldP spid="45" grpId="0" animBg="1"/>
      <p:bldGraphic spid="49" grpId="0">
        <p:bldAsOne/>
      </p:bldGraphic>
      <p:bldP spid="3" grpId="0" animBg="1"/>
      <p:bldP spid="21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000" y="83825"/>
            <a:ext cx="7391400" cy="1306510"/>
          </a:xfrm>
        </p:spPr>
        <p:txBody>
          <a:bodyPr/>
          <a:lstStyle/>
          <a:p>
            <a:r>
              <a:rPr lang="fr-FR" dirty="0" smtClean="0"/>
              <a:t>Top 5 </a:t>
            </a:r>
            <a:r>
              <a:rPr lang="fr-FR" smtClean="0"/>
              <a:t>des documents </a:t>
            </a:r>
            <a:r>
              <a:rPr lang="fr-FR" dirty="0" smtClean="0"/>
              <a:t>les plus cités</a:t>
            </a:r>
            <a:endParaRPr lang="en-US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2610"/>
              </p:ext>
            </p:extLst>
          </p:nvPr>
        </p:nvGraphicFramePr>
        <p:xfrm>
          <a:off x="1909622" y="249244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499140" y="3371083"/>
            <a:ext cx="3218873" cy="1699491"/>
          </a:xfrm>
          <a:prstGeom prst="wedgeRectCallout">
            <a:avLst>
              <a:gd name="adj1" fmla="val 93739"/>
              <a:gd name="adj2" fmla="val 4843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Isolation and structure of a brain constituent that binds to the cannabinoid receptor </a:t>
            </a:r>
            <a:endParaRPr lang="en-US" dirty="0" smtClean="0"/>
          </a:p>
          <a:p>
            <a:pPr algn="ctr"/>
            <a:r>
              <a:rPr lang="en-US" b="1" dirty="0"/>
              <a:t>4716 </a:t>
            </a:r>
          </a:p>
        </p:txBody>
      </p:sp>
      <p:sp>
        <p:nvSpPr>
          <p:cNvPr id="9" name="Rectangle 8"/>
          <p:cNvSpPr/>
          <p:nvPr/>
        </p:nvSpPr>
        <p:spPr>
          <a:xfrm>
            <a:off x="7426359" y="329394"/>
            <a:ext cx="4627418" cy="2075368"/>
          </a:xfrm>
          <a:prstGeom prst="wedgeRectCallout">
            <a:avLst>
              <a:gd name="adj1" fmla="val -14150"/>
              <a:gd name="adj2" fmla="val 9599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 comparative risk assessment of burden of disease and injury attributable to 67 risk factors and risk factor clusters in 21 regions, 1990-2010: A systematic analysis for the Global Burden of Disease Study 2010 </a:t>
            </a:r>
            <a:endParaRPr lang="en-US" dirty="0" smtClean="0"/>
          </a:p>
          <a:p>
            <a:pPr algn="ctr"/>
            <a:r>
              <a:rPr lang="en-US" b="1" dirty="0"/>
              <a:t>8744</a:t>
            </a:r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7000" y="4898726"/>
            <a:ext cx="3218873" cy="1699491"/>
          </a:xfrm>
          <a:prstGeom prst="wedgeRectCallout">
            <a:avLst>
              <a:gd name="adj1" fmla="val 80858"/>
              <a:gd name="adj2" fmla="val 338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Structure </a:t>
            </a:r>
            <a:r>
              <a:rPr lang="en-US" dirty="0"/>
              <a:t>of a cannabinoid receptor and functional expression of the cloned cDNA</a:t>
            </a:r>
            <a:endParaRPr lang="en-US" dirty="0" smtClean="0"/>
          </a:p>
          <a:p>
            <a:pPr algn="ctr"/>
            <a:r>
              <a:rPr lang="en-US" b="1" dirty="0" smtClean="0"/>
              <a:t>4235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5084617" y="1785161"/>
            <a:ext cx="3177309" cy="1241606"/>
          </a:xfrm>
          <a:prstGeom prst="wedgeRectCallout">
            <a:avLst>
              <a:gd name="adj1" fmla="val 35433"/>
              <a:gd name="adj2" fmla="val 10804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The metabolic syndrome - A new worldwide definition </a:t>
            </a:r>
            <a:endParaRPr lang="en-US" dirty="0" smtClean="0"/>
          </a:p>
          <a:p>
            <a:pPr algn="ctr"/>
            <a:r>
              <a:rPr lang="en-US" b="1" dirty="0" smtClean="0"/>
              <a:t>5974 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3822700" y="2705407"/>
            <a:ext cx="2355273" cy="1186874"/>
          </a:xfrm>
          <a:prstGeom prst="wedgeRectCallout">
            <a:avLst>
              <a:gd name="adj1" fmla="val 62447"/>
              <a:gd name="adj2" fmla="val 93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Plant products as antimicrobial agents </a:t>
            </a:r>
            <a:r>
              <a:rPr lang="en-US" b="1" dirty="0"/>
              <a:t>5898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997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6FD190-EC4D-425A-B254-014CEB47E4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3D6FD190-EC4D-425A-B254-014CEB47E4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FF6FF7-03A0-45A6-8023-7D9FC9E9E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1FF6FF7-03A0-45A6-8023-7D9FC9E9E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368D63-99A0-4743-953D-6D7A526BD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B5368D63-99A0-4743-953D-6D7A526BD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D93AD3-C33D-46F2-A04E-226BD344B4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13D93AD3-C33D-46F2-A04E-226BD344B4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BFF8D1-BC85-4EFE-A8D4-B35AEA4C5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37BFF8D1-BC85-4EFE-A8D4-B35AEA4C5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174794-1ED7-4770-8BC3-2CB186A7E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A9174794-1ED7-4770-8BC3-2CB186A7E5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22E555-61F2-4067-AE46-4ECC001BFA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5D22E555-61F2-4067-AE46-4ECC001BFA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867915-9549-42DC-B9F4-C687A93A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28867915-9549-42DC-B9F4-C687A93A38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E7DB70-C524-4878-B4D8-A4778C7913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CFE7DB70-C524-4878-B4D8-A4778C7913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E83460-F379-4002-A2A0-06B9135A51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2DE83460-F379-4002-A2A0-06B9135A51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D1F4B9-4ABE-4D93-8722-A486320F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49D1F4B9-4ABE-4D93-8722-A486320F61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6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7955049"/>
              </p:ext>
            </p:extLst>
          </p:nvPr>
        </p:nvGraphicFramePr>
        <p:xfrm>
          <a:off x="1242646" y="1066800"/>
          <a:ext cx="10761512" cy="5610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1242646" y="207607"/>
            <a:ext cx="10227621" cy="2056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Monde</a:t>
            </a:r>
            <a:endParaRPr lang="en-US" dirty="0"/>
          </a:p>
        </p:txBody>
      </p:sp>
      <p:pic>
        <p:nvPicPr>
          <p:cNvPr id="8" name="Picture 2" descr="Globe terrestre - globe terrestre globe terrestre globe terrestre globe  terrestre' Tapis de souris | Spreadshi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72" y="105507"/>
            <a:ext cx="916522" cy="91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663443"/>
              </p:ext>
            </p:extLst>
          </p:nvPr>
        </p:nvGraphicFramePr>
        <p:xfrm>
          <a:off x="954667" y="899899"/>
          <a:ext cx="10515600" cy="3140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9" name="Groupe 8"/>
          <p:cNvGrpSpPr/>
          <p:nvPr/>
        </p:nvGrpSpPr>
        <p:grpSpPr>
          <a:xfrm>
            <a:off x="31900" y="5217719"/>
            <a:ext cx="1242645" cy="460066"/>
            <a:chOff x="766854" y="5095010"/>
            <a:chExt cx="2046754" cy="553998"/>
          </a:xfrm>
        </p:grpSpPr>
        <p:sp>
          <p:nvSpPr>
            <p:cNvPr id="10" name="Flèche vers le haut 9"/>
            <p:cNvSpPr/>
            <p:nvPr/>
          </p:nvSpPr>
          <p:spPr>
            <a:xfrm>
              <a:off x="766854" y="5239019"/>
              <a:ext cx="437821" cy="358772"/>
            </a:xfrm>
            <a:prstGeom prst="up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78592" y="5095010"/>
              <a:ext cx="1735016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133%</a:t>
              </a:r>
              <a:endParaRPr lang="fr-FR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à coins arrondis 1"/>
              <p:cNvSpPr/>
              <p:nvPr/>
            </p:nvSpPr>
            <p:spPr>
              <a:xfrm>
                <a:off x="8969830" y="487680"/>
                <a:ext cx="2360022" cy="1288869"/>
              </a:xfrm>
              <a:prstGeom prst="wedgeRoundRectCallout">
                <a:avLst>
                  <a:gd name="adj1" fmla="val 3759"/>
                  <a:gd name="adj2" fmla="val 98311"/>
                  <a:gd name="adj3" fmla="val 16667"/>
                </a:avLst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</a:rPr>
                        <m:t>𝐅𝐖𝐂𝐈</m:t>
                      </m:r>
                      <m:r>
                        <a:rPr lang="en-GB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𝑵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  <m:e>
                          <m:f>
                            <m:f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b>
                                  <m: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" name="Rectangle à coins arrondi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830" y="487680"/>
                <a:ext cx="2360022" cy="1288869"/>
              </a:xfrm>
              <a:prstGeom prst="wedgeRoundRectCallout">
                <a:avLst>
                  <a:gd name="adj1" fmla="val 3759"/>
                  <a:gd name="adj2" fmla="val 98311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344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AD6479-9730-4F6D-BECA-1BBF879E5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63A6D0E-9E63-41A5-896A-D7AD41542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140328-86D3-42E0-A476-2BCD8DCE2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A6ED7B-A897-4687-BCC7-9776DAC2A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0F808A-170E-45F6-9982-73251A313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F1A12AC-A845-4B75-90F0-518166D93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709733-6779-43EA-BFD6-1818B7B37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AD6479-9730-4F6D-BECA-1BBF879E5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63A6D0E-9E63-41A5-896A-D7AD41542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140328-86D3-42E0-A476-2BCD8DCE2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A6ED7B-A897-4687-BCC7-9776DAC2A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0F808A-170E-45F6-9982-73251A313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F1A12AC-A845-4B75-90F0-518166D93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709733-6779-43EA-BFD6-1818B7B37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4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5" grpId="0">
        <p:bldSub>
          <a:bldDgm bld="one"/>
        </p:bldSub>
      </p:bldGraphic>
      <p:bldGraphic spid="5" grpId="1" uiExpand="1">
        <p:bldSub>
          <a:bldDgm bld="one"/>
        </p:bldSub>
      </p:bldGraphic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329" y="-108701"/>
            <a:ext cx="10515600" cy="1325563"/>
          </a:xfrm>
        </p:spPr>
        <p:txBody>
          <a:bodyPr/>
          <a:lstStyle/>
          <a:p>
            <a:r>
              <a:rPr lang="fr-FR" dirty="0" smtClean="0"/>
              <a:t>Nuage de mots clés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7096" y="412060"/>
            <a:ext cx="9349155" cy="46138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28" y="4072270"/>
            <a:ext cx="5396137" cy="26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5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621" y="-338015"/>
            <a:ext cx="11430000" cy="1596903"/>
          </a:xfrm>
        </p:spPr>
        <p:txBody>
          <a:bodyPr/>
          <a:lstStyle/>
          <a:p>
            <a:r>
              <a:rPr lang="fr-FR" dirty="0" smtClean="0"/>
              <a:t>Les pays publiant dans le domaine du Cannabis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33" y="871629"/>
            <a:ext cx="9449572" cy="587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4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00" y="65086"/>
            <a:ext cx="10515600" cy="1325563"/>
          </a:xfrm>
        </p:spPr>
        <p:txBody>
          <a:bodyPr/>
          <a:lstStyle/>
          <a:p>
            <a:r>
              <a:rPr lang="fr-FR" dirty="0" smtClean="0"/>
              <a:t>Top 15 des pays publiant </a:t>
            </a:r>
            <a:endParaRPr lang="en-US" dirty="0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9365291"/>
              </p:ext>
            </p:extLst>
          </p:nvPr>
        </p:nvGraphicFramePr>
        <p:xfrm>
          <a:off x="581026" y="828676"/>
          <a:ext cx="10772774" cy="5695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10316" y="1257020"/>
            <a:ext cx="62709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0" cap="none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39%</a:t>
            </a:r>
            <a:endParaRPr lang="fr-FR" sz="20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701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32730</TotalTime>
  <Words>1466</Words>
  <Application>Microsoft Office PowerPoint</Application>
  <PresentationFormat>Grand écran</PresentationFormat>
  <Paragraphs>458</Paragraphs>
  <Slides>33</Slides>
  <Notes>9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0" baseType="lpstr">
      <vt:lpstr>Aharoni</vt:lpstr>
      <vt:lpstr>Arial</vt:lpstr>
      <vt:lpstr>Calibri</vt:lpstr>
      <vt:lpstr>Calibri Light</vt:lpstr>
      <vt:lpstr>Cambria Math</vt:lpstr>
      <vt:lpstr>Tw Cen MT</vt:lpstr>
      <vt:lpstr>Thème Office</vt:lpstr>
      <vt:lpstr>Présentation PowerPoint</vt:lpstr>
      <vt:lpstr>Méthodologie</vt:lpstr>
      <vt:lpstr>Au niveau mondial</vt:lpstr>
      <vt:lpstr>Production scientifique sur le Cannabis</vt:lpstr>
      <vt:lpstr>Top 5 des documents les plus cités</vt:lpstr>
      <vt:lpstr>Présentation PowerPoint</vt:lpstr>
      <vt:lpstr>Nuage de mots clés</vt:lpstr>
      <vt:lpstr>Les pays publiant dans le domaine du Cannabis</vt:lpstr>
      <vt:lpstr>Top 15 des pays publiant </vt:lpstr>
      <vt:lpstr>Collaboration mondiale </vt:lpstr>
      <vt:lpstr>Affiliations importantes</vt:lpstr>
      <vt:lpstr>Disciplines scientifiques sur Scopus (classification ASJC)</vt:lpstr>
      <vt:lpstr>Disciplines scientifiques sur Scopus (classification ASJC)</vt:lpstr>
      <vt:lpstr>Disciplines scientifiques</vt:lpstr>
      <vt:lpstr>Disciplines scientifiques</vt:lpstr>
      <vt:lpstr>Revues importantes</vt:lpstr>
      <vt:lpstr>Sources de financement</vt:lpstr>
      <vt:lpstr>Au niveau national</vt:lpstr>
      <vt:lpstr>Production scientifique sur le Cannabis</vt:lpstr>
      <vt:lpstr>Top 5 des papiers marocains les plus cités</vt:lpstr>
      <vt:lpstr>Présentation PowerPoint</vt:lpstr>
      <vt:lpstr>Ordre de grandeur</vt:lpstr>
      <vt:lpstr>Classement du Maroc </vt:lpstr>
      <vt:lpstr>Collaboration marocaine</vt:lpstr>
      <vt:lpstr>Discipline scientifique</vt:lpstr>
      <vt:lpstr>Disciplines scientifiques</vt:lpstr>
      <vt:lpstr>Affiliations Marocaines</vt:lpstr>
      <vt:lpstr>Affiliations Marocaines </vt:lpstr>
      <vt:lpstr>Revue Maroc</vt:lpstr>
      <vt:lpstr>491 auteurs d’affiliations marocaines</vt:lpstr>
      <vt:lpstr>Source de financement</vt:lpstr>
      <vt:lpstr>Présentation PowerPoint</vt:lpstr>
      <vt:lpstr>Merci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FATIMA BELMEHDI</dc:creator>
  <cp:lastModifiedBy>FATIMA BELMEHDI</cp:lastModifiedBy>
  <cp:revision>237</cp:revision>
  <dcterms:created xsi:type="dcterms:W3CDTF">2023-04-29T05:06:03Z</dcterms:created>
  <dcterms:modified xsi:type="dcterms:W3CDTF">2023-05-29T09:51:32Z</dcterms:modified>
</cp:coreProperties>
</file>